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8d45645e8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1571855f54bee"/>
  </p:sldMasterIdLst>
  <p:sldIdLst>
    <p:sldId xmlns:r="http://schemas.openxmlformats.org/officeDocument/2006/relationships" id="256" r:id="Rce7647d3cd6f4118"/>
    <p:sldId xmlns:r="http://schemas.openxmlformats.org/officeDocument/2006/relationships" id="257" r:id="R6225568a2bcd4e70"/>
    <p:sldId xmlns:r="http://schemas.openxmlformats.org/officeDocument/2006/relationships" id="258" r:id="Ra07cb160df984c8e"/>
    <p:sldId xmlns:r="http://schemas.openxmlformats.org/officeDocument/2006/relationships" id="259" r:id="R98ea43a8b7b54437"/>
    <p:sldId xmlns:r="http://schemas.openxmlformats.org/officeDocument/2006/relationships" id="260" r:id="R0f0d95d18e6b411a"/>
    <p:sldId xmlns:r="http://schemas.openxmlformats.org/officeDocument/2006/relationships" id="261" r:id="Rf134a8653c2f4a87"/>
    <p:sldId xmlns:r="http://schemas.openxmlformats.org/officeDocument/2006/relationships" id="262" r:id="R917a630863f6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1571855f54bee" /><Relationship Type="http://schemas.openxmlformats.org/officeDocument/2006/relationships/slide" Target="/ppt/slides/slide1.xml" Id="Rce7647d3cd6f4118" /><Relationship Type="http://schemas.openxmlformats.org/officeDocument/2006/relationships/slide" Target="/ppt/slides/slide2.xml" Id="R6225568a2bcd4e70" /><Relationship Type="http://schemas.openxmlformats.org/officeDocument/2006/relationships/slide" Target="/ppt/slides/slide3.xml" Id="Ra07cb160df984c8e" /><Relationship Type="http://schemas.openxmlformats.org/officeDocument/2006/relationships/slide" Target="/ppt/slides/slide4.xml" Id="R98ea43a8b7b54437" /><Relationship Type="http://schemas.openxmlformats.org/officeDocument/2006/relationships/slide" Target="/ppt/slides/slide5.xml" Id="R0f0d95d18e6b411a" /><Relationship Type="http://schemas.openxmlformats.org/officeDocument/2006/relationships/slide" Target="/ppt/slides/slide6.xml" Id="Rf134a8653c2f4a87" /><Relationship Type="http://schemas.openxmlformats.org/officeDocument/2006/relationships/slide" Target="/ppt/slides/slide7.xml" Id="R917a630863f6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1db15681c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7edaa4e34045" /><Relationship Type="http://schemas.openxmlformats.org/officeDocument/2006/relationships/theme" Target="/ppt/slideMasters/theme/theme1.xml" Id="R6169557aa47a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c7edaa4e3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42a167026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f49498af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f0f6deda3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f40a1217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fb6a8c2e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ba34d08f3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b8eec2c7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ÅRNES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ÅRNES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10 789 111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