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0daba914e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aecd6961b404c"/>
  </p:sldMasterIdLst>
  <p:sldIdLst>
    <p:sldId xmlns:r="http://schemas.openxmlformats.org/officeDocument/2006/relationships" id="256" r:id="R30c296766b324459"/>
    <p:sldId xmlns:r="http://schemas.openxmlformats.org/officeDocument/2006/relationships" id="257" r:id="R3d183fee08574874"/>
    <p:sldId xmlns:r="http://schemas.openxmlformats.org/officeDocument/2006/relationships" id="258" r:id="R352f21afa5cc401b"/>
    <p:sldId xmlns:r="http://schemas.openxmlformats.org/officeDocument/2006/relationships" id="259" r:id="R13b7f78511bd434e"/>
    <p:sldId xmlns:r="http://schemas.openxmlformats.org/officeDocument/2006/relationships" id="260" r:id="R98ed846d438d491a"/>
    <p:sldId xmlns:r="http://schemas.openxmlformats.org/officeDocument/2006/relationships" id="261" r:id="R9dcaa829e8d04e7b"/>
    <p:sldId xmlns:r="http://schemas.openxmlformats.org/officeDocument/2006/relationships" id="262" r:id="Ra5f1fd7541d2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aecd6961b404c" /><Relationship Type="http://schemas.openxmlformats.org/officeDocument/2006/relationships/slide" Target="/ppt/slides/slide1.xml" Id="R30c296766b324459" /><Relationship Type="http://schemas.openxmlformats.org/officeDocument/2006/relationships/slide" Target="/ppt/slides/slide2.xml" Id="R3d183fee08574874" /><Relationship Type="http://schemas.openxmlformats.org/officeDocument/2006/relationships/slide" Target="/ppt/slides/slide3.xml" Id="R352f21afa5cc401b" /><Relationship Type="http://schemas.openxmlformats.org/officeDocument/2006/relationships/slide" Target="/ppt/slides/slide4.xml" Id="R13b7f78511bd434e" /><Relationship Type="http://schemas.openxmlformats.org/officeDocument/2006/relationships/slide" Target="/ppt/slides/slide5.xml" Id="R98ed846d438d491a" /><Relationship Type="http://schemas.openxmlformats.org/officeDocument/2006/relationships/slide" Target="/ppt/slides/slide6.xml" Id="R9dcaa829e8d04e7b" /><Relationship Type="http://schemas.openxmlformats.org/officeDocument/2006/relationships/slide" Target="/ppt/slides/slide7.xml" Id="Ra5f1fd7541d2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b25435ff7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71374c7bd4c7d" /><Relationship Type="http://schemas.openxmlformats.org/officeDocument/2006/relationships/theme" Target="/ppt/slideMasters/theme/theme1.xml" Id="R342e7915a3b1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71374c7bd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a5f0a4988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0148a260c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8438e5d00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e1c0c48f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02345aa8a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fa9343b54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680ec67d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52 138 035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