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7ee89e304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ca15f70444091"/>
  </p:sldMasterIdLst>
  <p:sldIdLst>
    <p:sldId xmlns:r="http://schemas.openxmlformats.org/officeDocument/2006/relationships" id="256" r:id="Rb1da17951fe24206"/>
    <p:sldId xmlns:r="http://schemas.openxmlformats.org/officeDocument/2006/relationships" id="257" r:id="R366cd6aa7d1f4a79"/>
    <p:sldId xmlns:r="http://schemas.openxmlformats.org/officeDocument/2006/relationships" id="258" r:id="R241f162001304da8"/>
    <p:sldId xmlns:r="http://schemas.openxmlformats.org/officeDocument/2006/relationships" id="259" r:id="R6b9e44c2ef0843ea"/>
    <p:sldId xmlns:r="http://schemas.openxmlformats.org/officeDocument/2006/relationships" id="260" r:id="R1badb16021604ff2"/>
    <p:sldId xmlns:r="http://schemas.openxmlformats.org/officeDocument/2006/relationships" id="261" r:id="Rec93d1427f67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ca15f70444091" /><Relationship Type="http://schemas.openxmlformats.org/officeDocument/2006/relationships/slide" Target="/ppt/slides/slide1.xml" Id="Rb1da17951fe24206" /><Relationship Type="http://schemas.openxmlformats.org/officeDocument/2006/relationships/slide" Target="/ppt/slides/slide2.xml" Id="R366cd6aa7d1f4a79" /><Relationship Type="http://schemas.openxmlformats.org/officeDocument/2006/relationships/slide" Target="/ppt/slides/slide3.xml" Id="R241f162001304da8" /><Relationship Type="http://schemas.openxmlformats.org/officeDocument/2006/relationships/slide" Target="/ppt/slides/slide4.xml" Id="R6b9e44c2ef0843ea" /><Relationship Type="http://schemas.openxmlformats.org/officeDocument/2006/relationships/slide" Target="/ppt/slides/slide5.xml" Id="R1badb16021604ff2" /><Relationship Type="http://schemas.openxmlformats.org/officeDocument/2006/relationships/slide" Target="/ppt/slides/slide6.xml" Id="Rec93d1427f67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d0d0d4eef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342840d124139" /><Relationship Type="http://schemas.openxmlformats.org/officeDocument/2006/relationships/theme" Target="/ppt/slideMasters/theme/theme1.xml" Id="R84d2a93c31f5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342840d12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8a55bc37b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1145a079a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0da81989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fbd70ead4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143073efb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64835e5d7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