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824afba3e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4b533b66c4e9b"/>
  </p:sldMasterIdLst>
  <p:sldIdLst>
    <p:sldId xmlns:r="http://schemas.openxmlformats.org/officeDocument/2006/relationships" id="256" r:id="Rc9e2ef2002a44f65"/>
    <p:sldId xmlns:r="http://schemas.openxmlformats.org/officeDocument/2006/relationships" id="257" r:id="R0705eb8e2b4a4fd7"/>
    <p:sldId xmlns:r="http://schemas.openxmlformats.org/officeDocument/2006/relationships" id="258" r:id="Rd26e2f38b5e44df2"/>
    <p:sldId xmlns:r="http://schemas.openxmlformats.org/officeDocument/2006/relationships" id="259" r:id="Ra5a0089199704df5"/>
    <p:sldId xmlns:r="http://schemas.openxmlformats.org/officeDocument/2006/relationships" id="260" r:id="R3ec075f41578433c"/>
    <p:sldId xmlns:r="http://schemas.openxmlformats.org/officeDocument/2006/relationships" id="261" r:id="Rb8d67b2f5ae045d1"/>
    <p:sldId xmlns:r="http://schemas.openxmlformats.org/officeDocument/2006/relationships" id="262" r:id="Rad6f7d9ff30e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4b533b66c4e9b" /><Relationship Type="http://schemas.openxmlformats.org/officeDocument/2006/relationships/slide" Target="/ppt/slides/slide1.xml" Id="Rc9e2ef2002a44f65" /><Relationship Type="http://schemas.openxmlformats.org/officeDocument/2006/relationships/slide" Target="/ppt/slides/slide2.xml" Id="R0705eb8e2b4a4fd7" /><Relationship Type="http://schemas.openxmlformats.org/officeDocument/2006/relationships/slide" Target="/ppt/slides/slide3.xml" Id="Rd26e2f38b5e44df2" /><Relationship Type="http://schemas.openxmlformats.org/officeDocument/2006/relationships/slide" Target="/ppt/slides/slide4.xml" Id="Ra5a0089199704df5" /><Relationship Type="http://schemas.openxmlformats.org/officeDocument/2006/relationships/slide" Target="/ppt/slides/slide5.xml" Id="R3ec075f41578433c" /><Relationship Type="http://schemas.openxmlformats.org/officeDocument/2006/relationships/slide" Target="/ppt/slides/slide6.xml" Id="Rb8d67b2f5ae045d1" /><Relationship Type="http://schemas.openxmlformats.org/officeDocument/2006/relationships/slide" Target="/ppt/slides/slide7.xml" Id="Rad6f7d9ff30e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8688fa319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c7745c58742ad" /><Relationship Type="http://schemas.openxmlformats.org/officeDocument/2006/relationships/theme" Target="/ppt/slideMasters/theme/theme1.xml" Id="R263ecdc84e3f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c7745c587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562303ae6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b88fbea0748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ae21ca352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dbebaff524e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c6939738f44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0bd83058643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a1e9ffbed43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