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0e84e2ea3f4c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849e7be7c24136"/>
  </p:sldMasterIdLst>
  <p:sldIdLst>
    <p:sldId xmlns:r="http://schemas.openxmlformats.org/officeDocument/2006/relationships" id="256" r:id="R2e1d7d6192af49ab"/>
    <p:sldId xmlns:r="http://schemas.openxmlformats.org/officeDocument/2006/relationships" id="257" r:id="R9ecffc21d0f443e1"/>
    <p:sldId xmlns:r="http://schemas.openxmlformats.org/officeDocument/2006/relationships" id="258" r:id="Rae024a4c3f294773"/>
    <p:sldId xmlns:r="http://schemas.openxmlformats.org/officeDocument/2006/relationships" id="259" r:id="R453f7a2982564203"/>
    <p:sldId xmlns:r="http://schemas.openxmlformats.org/officeDocument/2006/relationships" id="260" r:id="Rb250f060f66e4d36"/>
    <p:sldId xmlns:r="http://schemas.openxmlformats.org/officeDocument/2006/relationships" id="261" r:id="R3413723dbfc74c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49e7be7c24136" /><Relationship Type="http://schemas.openxmlformats.org/officeDocument/2006/relationships/slide" Target="/ppt/slides/slide1.xml" Id="R2e1d7d6192af49ab" /><Relationship Type="http://schemas.openxmlformats.org/officeDocument/2006/relationships/slide" Target="/ppt/slides/slide2.xml" Id="R9ecffc21d0f443e1" /><Relationship Type="http://schemas.openxmlformats.org/officeDocument/2006/relationships/slide" Target="/ppt/slides/slide3.xml" Id="Rae024a4c3f294773" /><Relationship Type="http://schemas.openxmlformats.org/officeDocument/2006/relationships/slide" Target="/ppt/slides/slide4.xml" Id="R453f7a2982564203" /><Relationship Type="http://schemas.openxmlformats.org/officeDocument/2006/relationships/slide" Target="/ppt/slides/slide5.xml" Id="Rb250f060f66e4d36" /><Relationship Type="http://schemas.openxmlformats.org/officeDocument/2006/relationships/slide" Target="/ppt/slides/slide6.xml" Id="R3413723dbfc74c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895bed73444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ab0b93f954797" /><Relationship Type="http://schemas.openxmlformats.org/officeDocument/2006/relationships/theme" Target="/ppt/slideMasters/theme/theme1.xml" Id="R9122a00872ea4b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ab0b93f95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8aa1027cb4d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0cf27928c47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058482b1144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c8fc8823444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c87462fd0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18c5fcecd4b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FJORDSTUER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Julsundvegen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10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post@moldefjordstuer.no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984 538 359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