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f2c98c527734806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93d9741f1e4b4b94"/>
  </p:sldMasterIdLst>
  <p:sldIdLst>
    <p:sldId xmlns:r="http://schemas.openxmlformats.org/officeDocument/2006/relationships" id="256" r:id="R3af2fe5e48584fd4"/>
    <p:sldId xmlns:r="http://schemas.openxmlformats.org/officeDocument/2006/relationships" id="257" r:id="R75378eb7c3f047ed"/>
    <p:sldId xmlns:r="http://schemas.openxmlformats.org/officeDocument/2006/relationships" id="258" r:id="Rb1b13c88fadb4f18"/>
    <p:sldId xmlns:r="http://schemas.openxmlformats.org/officeDocument/2006/relationships" id="259" r:id="R50b92b4680d84410"/>
    <p:sldId xmlns:r="http://schemas.openxmlformats.org/officeDocument/2006/relationships" id="260" r:id="Rbf3e70d9fc874476"/>
    <p:sldId xmlns:r="http://schemas.openxmlformats.org/officeDocument/2006/relationships" id="261" r:id="Rcd43c767fa104f9d"/>
    <p:sldId xmlns:r="http://schemas.openxmlformats.org/officeDocument/2006/relationships" id="262" r:id="Rb3318734e5c54e99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3d9741f1e4b4b94" /><Relationship Type="http://schemas.openxmlformats.org/officeDocument/2006/relationships/slide" Target="/ppt/slides/slide1.xml" Id="R3af2fe5e48584fd4" /><Relationship Type="http://schemas.openxmlformats.org/officeDocument/2006/relationships/slide" Target="/ppt/slides/slide2.xml" Id="R75378eb7c3f047ed" /><Relationship Type="http://schemas.openxmlformats.org/officeDocument/2006/relationships/slide" Target="/ppt/slides/slide3.xml" Id="Rb1b13c88fadb4f18" /><Relationship Type="http://schemas.openxmlformats.org/officeDocument/2006/relationships/slide" Target="/ppt/slides/slide4.xml" Id="R50b92b4680d84410" /><Relationship Type="http://schemas.openxmlformats.org/officeDocument/2006/relationships/slide" Target="/ppt/slides/slide5.xml" Id="Rbf3e70d9fc874476" /><Relationship Type="http://schemas.openxmlformats.org/officeDocument/2006/relationships/slide" Target="/ppt/slides/slide6.xml" Id="Rcd43c767fa104f9d" /><Relationship Type="http://schemas.openxmlformats.org/officeDocument/2006/relationships/slide" Target="/ppt/slides/slide7.xml" Id="Rb3318734e5c54e99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dbbc538c9484ec0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3e1689089b74787" /><Relationship Type="http://schemas.openxmlformats.org/officeDocument/2006/relationships/theme" Target="/ppt/slideMasters/theme/theme1.xml" Id="R729333e5d34945fc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13e1689089b74787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9bc2e28229247bc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f0ad64b353f4c6d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c039dd99d4a4cb6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8ed16701ec34197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e1bcc60c557402b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7007326f15b4a5f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40fdf6a1a7f4bd0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VASETSENTERET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VASETSENTERET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VASETSENTERET AS ble etablert [år] og holder til i Røn.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VASETSENTERET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VASETSENTERET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VASETSENTERET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43 821 661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4 264 364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3 713 375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37 609 448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47 257 016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VASETSENTERET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HARALD LASSKOGEN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VASETSENTERET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2960 Røn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61 36 30 55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984 459 343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VASETSENTERET AS</a:t>
            </a:r>
          </a:p>
        </p:txBody>
      </p:sp>
    </p:spTree>
  </p:cSld>
  <p:clrMapOvr>
    <a:masterClrMapping xmlns:a="http://schemas.openxmlformats.org/drawingml/2006/main"/>
  </p:clrMapOvr>
</p:sld>
</file>