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809f23ef8149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cae8f010f41a7"/>
  </p:sldMasterIdLst>
  <p:sldIdLst>
    <p:sldId xmlns:r="http://schemas.openxmlformats.org/officeDocument/2006/relationships" id="256" r:id="Rb0b78091d617489a"/>
    <p:sldId xmlns:r="http://schemas.openxmlformats.org/officeDocument/2006/relationships" id="257" r:id="Rb7b779ad5f044f31"/>
    <p:sldId xmlns:r="http://schemas.openxmlformats.org/officeDocument/2006/relationships" id="258" r:id="Re7d4f2e90810426b"/>
    <p:sldId xmlns:r="http://schemas.openxmlformats.org/officeDocument/2006/relationships" id="259" r:id="R28671f726d304e1d"/>
    <p:sldId xmlns:r="http://schemas.openxmlformats.org/officeDocument/2006/relationships" id="260" r:id="Rc928a846dc054625"/>
    <p:sldId xmlns:r="http://schemas.openxmlformats.org/officeDocument/2006/relationships" id="261" r:id="Ra3f291513e564c64"/>
    <p:sldId xmlns:r="http://schemas.openxmlformats.org/officeDocument/2006/relationships" id="262" r:id="R19f627b8a22d43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cae8f010f41a7" /><Relationship Type="http://schemas.openxmlformats.org/officeDocument/2006/relationships/slide" Target="/ppt/slides/slide1.xml" Id="Rb0b78091d617489a" /><Relationship Type="http://schemas.openxmlformats.org/officeDocument/2006/relationships/slide" Target="/ppt/slides/slide2.xml" Id="Rb7b779ad5f044f31" /><Relationship Type="http://schemas.openxmlformats.org/officeDocument/2006/relationships/slide" Target="/ppt/slides/slide3.xml" Id="Re7d4f2e90810426b" /><Relationship Type="http://schemas.openxmlformats.org/officeDocument/2006/relationships/slide" Target="/ppt/slides/slide4.xml" Id="R28671f726d304e1d" /><Relationship Type="http://schemas.openxmlformats.org/officeDocument/2006/relationships/slide" Target="/ppt/slides/slide5.xml" Id="Rc928a846dc054625" /><Relationship Type="http://schemas.openxmlformats.org/officeDocument/2006/relationships/slide" Target="/ppt/slides/slide6.xml" Id="Ra3f291513e564c64" /><Relationship Type="http://schemas.openxmlformats.org/officeDocument/2006/relationships/slide" Target="/ppt/slides/slide7.xml" Id="R19f627b8a22d43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38dc7891d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b36e2b4b34d11" /><Relationship Type="http://schemas.openxmlformats.org/officeDocument/2006/relationships/theme" Target="/ppt/slideMasters/theme/theme1.xml" Id="R3240edea3789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5b36e2b4b3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8c9ec3eec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56a7d3fe8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538a8a5fe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53940d664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5419dfc14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6b6c07f9748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b43fb267b46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