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32c011563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3ab6603a740cc"/>
  </p:sldMasterIdLst>
  <p:sldIdLst>
    <p:sldId xmlns:r="http://schemas.openxmlformats.org/officeDocument/2006/relationships" id="256" r:id="R571f035bd2bd49fd"/>
    <p:sldId xmlns:r="http://schemas.openxmlformats.org/officeDocument/2006/relationships" id="257" r:id="R1d4c04038f2b470d"/>
    <p:sldId xmlns:r="http://schemas.openxmlformats.org/officeDocument/2006/relationships" id="258" r:id="Rdf17ab9133864462"/>
    <p:sldId xmlns:r="http://schemas.openxmlformats.org/officeDocument/2006/relationships" id="259" r:id="Rded4ac345273424a"/>
    <p:sldId xmlns:r="http://schemas.openxmlformats.org/officeDocument/2006/relationships" id="260" r:id="Rd9ed7ce74994451b"/>
    <p:sldId xmlns:r="http://schemas.openxmlformats.org/officeDocument/2006/relationships" id="261" r:id="R68a4847ef8c74139"/>
    <p:sldId xmlns:r="http://schemas.openxmlformats.org/officeDocument/2006/relationships" id="262" r:id="R2d661f44e8a0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3ab6603a740cc" /><Relationship Type="http://schemas.openxmlformats.org/officeDocument/2006/relationships/slide" Target="/ppt/slides/slide1.xml" Id="R571f035bd2bd49fd" /><Relationship Type="http://schemas.openxmlformats.org/officeDocument/2006/relationships/slide" Target="/ppt/slides/slide2.xml" Id="R1d4c04038f2b470d" /><Relationship Type="http://schemas.openxmlformats.org/officeDocument/2006/relationships/slide" Target="/ppt/slides/slide3.xml" Id="Rdf17ab9133864462" /><Relationship Type="http://schemas.openxmlformats.org/officeDocument/2006/relationships/slide" Target="/ppt/slides/slide4.xml" Id="Rded4ac345273424a" /><Relationship Type="http://schemas.openxmlformats.org/officeDocument/2006/relationships/slide" Target="/ppt/slides/slide5.xml" Id="Rd9ed7ce74994451b" /><Relationship Type="http://schemas.openxmlformats.org/officeDocument/2006/relationships/slide" Target="/ppt/slides/slide6.xml" Id="R68a4847ef8c74139" /><Relationship Type="http://schemas.openxmlformats.org/officeDocument/2006/relationships/slide" Target="/ppt/slides/slide7.xml" Id="R2d661f44e8a0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9329b53a9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7610fa154286" /><Relationship Type="http://schemas.openxmlformats.org/officeDocument/2006/relationships/theme" Target="/ppt/slideMasters/theme/theme1.xml" Id="R416be85040f0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57610fa15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33864aef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7af00bc9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75085185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4db6d0e2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e743d60f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bccf9c20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e27e1f23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−82 027 664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157 896 914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984 363 648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