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ea6aabf8f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54389bcb7411a"/>
  </p:sldMasterIdLst>
  <p:sldIdLst>
    <p:sldId xmlns:r="http://schemas.openxmlformats.org/officeDocument/2006/relationships" id="256" r:id="R38fd54dc5c6949a8"/>
    <p:sldId xmlns:r="http://schemas.openxmlformats.org/officeDocument/2006/relationships" id="257" r:id="R1e246f90b8914136"/>
    <p:sldId xmlns:r="http://schemas.openxmlformats.org/officeDocument/2006/relationships" id="258" r:id="R3c8f28a7424647f1"/>
    <p:sldId xmlns:r="http://schemas.openxmlformats.org/officeDocument/2006/relationships" id="259" r:id="R5320edd8040d4392"/>
    <p:sldId xmlns:r="http://schemas.openxmlformats.org/officeDocument/2006/relationships" id="260" r:id="R886580011d8f44c5"/>
    <p:sldId xmlns:r="http://schemas.openxmlformats.org/officeDocument/2006/relationships" id="261" r:id="Rbda2f8fa83634d53"/>
    <p:sldId xmlns:r="http://schemas.openxmlformats.org/officeDocument/2006/relationships" id="262" r:id="R890f816c9b39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54389bcb7411a" /><Relationship Type="http://schemas.openxmlformats.org/officeDocument/2006/relationships/slide" Target="/ppt/slides/slide1.xml" Id="R38fd54dc5c6949a8" /><Relationship Type="http://schemas.openxmlformats.org/officeDocument/2006/relationships/slide" Target="/ppt/slides/slide2.xml" Id="R1e246f90b8914136" /><Relationship Type="http://schemas.openxmlformats.org/officeDocument/2006/relationships/slide" Target="/ppt/slides/slide3.xml" Id="R3c8f28a7424647f1" /><Relationship Type="http://schemas.openxmlformats.org/officeDocument/2006/relationships/slide" Target="/ppt/slides/slide4.xml" Id="R5320edd8040d4392" /><Relationship Type="http://schemas.openxmlformats.org/officeDocument/2006/relationships/slide" Target="/ppt/slides/slide5.xml" Id="R886580011d8f44c5" /><Relationship Type="http://schemas.openxmlformats.org/officeDocument/2006/relationships/slide" Target="/ppt/slides/slide6.xml" Id="Rbda2f8fa83634d53" /><Relationship Type="http://schemas.openxmlformats.org/officeDocument/2006/relationships/slide" Target="/ppt/slides/slide7.xml" Id="R890f816c9b39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8b9362d40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5ae772d940bc" /><Relationship Type="http://schemas.openxmlformats.org/officeDocument/2006/relationships/theme" Target="/ppt/slideMasters/theme/theme1.xml" Id="R782855bd720944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65ae772d9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7ce09d50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5feac5ae9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742e9360b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20a10e31f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dd42f606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cc607d3a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0f2964c3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