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94d676185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98da5a63c456e"/>
  </p:sldMasterIdLst>
  <p:sldIdLst>
    <p:sldId xmlns:r="http://schemas.openxmlformats.org/officeDocument/2006/relationships" id="256" r:id="R4488f69a01414362"/>
    <p:sldId xmlns:r="http://schemas.openxmlformats.org/officeDocument/2006/relationships" id="257" r:id="Rfebb5568e043478a"/>
    <p:sldId xmlns:r="http://schemas.openxmlformats.org/officeDocument/2006/relationships" id="258" r:id="Rde5315af63a845a7"/>
    <p:sldId xmlns:r="http://schemas.openxmlformats.org/officeDocument/2006/relationships" id="259" r:id="R0ea5a8cc25434f25"/>
    <p:sldId xmlns:r="http://schemas.openxmlformats.org/officeDocument/2006/relationships" id="260" r:id="Rb753157b03004c2f"/>
    <p:sldId xmlns:r="http://schemas.openxmlformats.org/officeDocument/2006/relationships" id="261" r:id="R8ef470a10f39415d"/>
    <p:sldId xmlns:r="http://schemas.openxmlformats.org/officeDocument/2006/relationships" id="262" r:id="R74fc70c922a6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98da5a63c456e" /><Relationship Type="http://schemas.openxmlformats.org/officeDocument/2006/relationships/slide" Target="/ppt/slides/slide1.xml" Id="R4488f69a01414362" /><Relationship Type="http://schemas.openxmlformats.org/officeDocument/2006/relationships/slide" Target="/ppt/slides/slide2.xml" Id="Rfebb5568e043478a" /><Relationship Type="http://schemas.openxmlformats.org/officeDocument/2006/relationships/slide" Target="/ppt/slides/slide3.xml" Id="Rde5315af63a845a7" /><Relationship Type="http://schemas.openxmlformats.org/officeDocument/2006/relationships/slide" Target="/ppt/slides/slide4.xml" Id="R0ea5a8cc25434f25" /><Relationship Type="http://schemas.openxmlformats.org/officeDocument/2006/relationships/slide" Target="/ppt/slides/slide5.xml" Id="Rb753157b03004c2f" /><Relationship Type="http://schemas.openxmlformats.org/officeDocument/2006/relationships/slide" Target="/ppt/slides/slide6.xml" Id="R8ef470a10f39415d" /><Relationship Type="http://schemas.openxmlformats.org/officeDocument/2006/relationships/slide" Target="/ppt/slides/slide7.xml" Id="R74fc70c922a6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d0b9412ea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e481dc914a49" /><Relationship Type="http://schemas.openxmlformats.org/officeDocument/2006/relationships/theme" Target="/ppt/slideMasters/theme/theme1.xml" Id="R3f8b5a279b1c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5e481dc91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64482d10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63b5150f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0610b631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356134df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f94bbb04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59858e2d4b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0895600a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REGNSKAP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