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c0b651e72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89e5efaa240d9"/>
  </p:sldMasterIdLst>
  <p:sldIdLst>
    <p:sldId xmlns:r="http://schemas.openxmlformats.org/officeDocument/2006/relationships" id="256" r:id="R5811f42238814e9d"/>
    <p:sldId xmlns:r="http://schemas.openxmlformats.org/officeDocument/2006/relationships" id="257" r:id="R54aa7bc537184747"/>
    <p:sldId xmlns:r="http://schemas.openxmlformats.org/officeDocument/2006/relationships" id="258" r:id="R2f38214078f34a80"/>
    <p:sldId xmlns:r="http://schemas.openxmlformats.org/officeDocument/2006/relationships" id="259" r:id="Rd5f1a8e701894bb4"/>
    <p:sldId xmlns:r="http://schemas.openxmlformats.org/officeDocument/2006/relationships" id="260" r:id="Rab12de6123804981"/>
    <p:sldId xmlns:r="http://schemas.openxmlformats.org/officeDocument/2006/relationships" id="261" r:id="R2470ea8f9c944bbe"/>
    <p:sldId xmlns:r="http://schemas.openxmlformats.org/officeDocument/2006/relationships" id="262" r:id="R7fabd8992525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89e5efaa240d9" /><Relationship Type="http://schemas.openxmlformats.org/officeDocument/2006/relationships/slide" Target="/ppt/slides/slide1.xml" Id="R5811f42238814e9d" /><Relationship Type="http://schemas.openxmlformats.org/officeDocument/2006/relationships/slide" Target="/ppt/slides/slide2.xml" Id="R54aa7bc537184747" /><Relationship Type="http://schemas.openxmlformats.org/officeDocument/2006/relationships/slide" Target="/ppt/slides/slide3.xml" Id="R2f38214078f34a80" /><Relationship Type="http://schemas.openxmlformats.org/officeDocument/2006/relationships/slide" Target="/ppt/slides/slide4.xml" Id="Rd5f1a8e701894bb4" /><Relationship Type="http://schemas.openxmlformats.org/officeDocument/2006/relationships/slide" Target="/ppt/slides/slide5.xml" Id="Rab12de6123804981" /><Relationship Type="http://schemas.openxmlformats.org/officeDocument/2006/relationships/slide" Target="/ppt/slides/slide6.xml" Id="R2470ea8f9c944bbe" /><Relationship Type="http://schemas.openxmlformats.org/officeDocument/2006/relationships/slide" Target="/ppt/slides/slide7.xml" Id="R7fabd8992525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fc556965b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3b75c054740b8" /><Relationship Type="http://schemas.openxmlformats.org/officeDocument/2006/relationships/theme" Target="/ppt/slideMasters/theme/theme1.xml" Id="R16f4e27f339f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3b75c054740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407908748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1caafcec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cb078159d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bed981af4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838650fca40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1f29d80443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497c292ed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COD-EXPORT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604 089 637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8 533 737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33 765 207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185 533 056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TEVAL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PEDERSEN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MATHIESEN HOLDING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