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bf918d43c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951a90b634366"/>
  </p:sldMasterIdLst>
  <p:sldIdLst>
    <p:sldId xmlns:r="http://schemas.openxmlformats.org/officeDocument/2006/relationships" id="256" r:id="R2432b8fc075d4ddc"/>
    <p:sldId xmlns:r="http://schemas.openxmlformats.org/officeDocument/2006/relationships" id="257" r:id="Rc32138607e924284"/>
    <p:sldId xmlns:r="http://schemas.openxmlformats.org/officeDocument/2006/relationships" id="258" r:id="Rd5c131d6a4a046b3"/>
    <p:sldId xmlns:r="http://schemas.openxmlformats.org/officeDocument/2006/relationships" id="259" r:id="Re00068bdb05345cc"/>
    <p:sldId xmlns:r="http://schemas.openxmlformats.org/officeDocument/2006/relationships" id="260" r:id="R9d7a35debe4d4b67"/>
    <p:sldId xmlns:r="http://schemas.openxmlformats.org/officeDocument/2006/relationships" id="261" r:id="Rabcf069488e94630"/>
    <p:sldId xmlns:r="http://schemas.openxmlformats.org/officeDocument/2006/relationships" id="262" r:id="Rde3ae66b033a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951a90b634366" /><Relationship Type="http://schemas.openxmlformats.org/officeDocument/2006/relationships/slide" Target="/ppt/slides/slide1.xml" Id="R2432b8fc075d4ddc" /><Relationship Type="http://schemas.openxmlformats.org/officeDocument/2006/relationships/slide" Target="/ppt/slides/slide2.xml" Id="Rc32138607e924284" /><Relationship Type="http://schemas.openxmlformats.org/officeDocument/2006/relationships/slide" Target="/ppt/slides/slide3.xml" Id="Rd5c131d6a4a046b3" /><Relationship Type="http://schemas.openxmlformats.org/officeDocument/2006/relationships/slide" Target="/ppt/slides/slide4.xml" Id="Re00068bdb05345cc" /><Relationship Type="http://schemas.openxmlformats.org/officeDocument/2006/relationships/slide" Target="/ppt/slides/slide5.xml" Id="R9d7a35debe4d4b67" /><Relationship Type="http://schemas.openxmlformats.org/officeDocument/2006/relationships/slide" Target="/ppt/slides/slide6.xml" Id="Rabcf069488e94630" /><Relationship Type="http://schemas.openxmlformats.org/officeDocument/2006/relationships/slide" Target="/ppt/slides/slide7.xml" Id="Rde3ae66b033a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cec96eb2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4801016c84f71" /><Relationship Type="http://schemas.openxmlformats.org/officeDocument/2006/relationships/theme" Target="/ppt/slideMasters/theme/theme1.xml" Id="Rb04980754748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4801016c8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9635cdda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819bb198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0ca0543d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947e1823d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fccdff8d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5e310eeac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343ec90f6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166 253 981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179 728 474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984 262 094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