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e0b6f2c22764c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3b97f600511496d"/>
  </p:sldMasterIdLst>
  <p:sldIdLst>
    <p:sldId xmlns:r="http://schemas.openxmlformats.org/officeDocument/2006/relationships" id="256" r:id="R32b69d7bf69b4e08"/>
    <p:sldId xmlns:r="http://schemas.openxmlformats.org/officeDocument/2006/relationships" id="257" r:id="R33a091a5b9f344a1"/>
    <p:sldId xmlns:r="http://schemas.openxmlformats.org/officeDocument/2006/relationships" id="258" r:id="Rf69368a4df3443d8"/>
    <p:sldId xmlns:r="http://schemas.openxmlformats.org/officeDocument/2006/relationships" id="259" r:id="R7e69c687067843d1"/>
    <p:sldId xmlns:r="http://schemas.openxmlformats.org/officeDocument/2006/relationships" id="260" r:id="R7a2793f4f7144282"/>
    <p:sldId xmlns:r="http://schemas.openxmlformats.org/officeDocument/2006/relationships" id="261" r:id="R2dc0f7ec2a14474d"/>
    <p:sldId xmlns:r="http://schemas.openxmlformats.org/officeDocument/2006/relationships" id="262" r:id="R808d1cd7a0f340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b97f600511496d" /><Relationship Type="http://schemas.openxmlformats.org/officeDocument/2006/relationships/slide" Target="/ppt/slides/slide1.xml" Id="R32b69d7bf69b4e08" /><Relationship Type="http://schemas.openxmlformats.org/officeDocument/2006/relationships/slide" Target="/ppt/slides/slide2.xml" Id="R33a091a5b9f344a1" /><Relationship Type="http://schemas.openxmlformats.org/officeDocument/2006/relationships/slide" Target="/ppt/slides/slide3.xml" Id="Rf69368a4df3443d8" /><Relationship Type="http://schemas.openxmlformats.org/officeDocument/2006/relationships/slide" Target="/ppt/slides/slide4.xml" Id="R7e69c687067843d1" /><Relationship Type="http://schemas.openxmlformats.org/officeDocument/2006/relationships/slide" Target="/ppt/slides/slide5.xml" Id="R7a2793f4f7144282" /><Relationship Type="http://schemas.openxmlformats.org/officeDocument/2006/relationships/slide" Target="/ppt/slides/slide6.xml" Id="R2dc0f7ec2a14474d" /><Relationship Type="http://schemas.openxmlformats.org/officeDocument/2006/relationships/slide" Target="/ppt/slides/slide7.xml" Id="R808d1cd7a0f340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2c369942f14d5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cebdfe3344465f" /><Relationship Type="http://schemas.openxmlformats.org/officeDocument/2006/relationships/theme" Target="/ppt/slideMasters/theme/theme1.xml" Id="R51317d2d232a413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fcebdfe334446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5deb7311064f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43a0f6a4e4e2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97b3804d3442b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3c98acc2784d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f116fc3c9749d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25acf8f0624c3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99837ebf14f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RÅFLOTT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RÅFLOTT EIENDOM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987 444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3 714 697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3 748 359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RAGNVALD WIGESTRAND  –  51,7 %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WANJA HALVORSEN  –  48,3 %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Øyekastvegen 27B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3933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984 241 607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