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14ae9ae02246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ac4b0da2204fdb"/>
  </p:sldMasterIdLst>
  <p:sldIdLst>
    <p:sldId xmlns:r="http://schemas.openxmlformats.org/officeDocument/2006/relationships" id="256" r:id="Re869e604b9204927"/>
    <p:sldId xmlns:r="http://schemas.openxmlformats.org/officeDocument/2006/relationships" id="257" r:id="R0ca99c34cd2a4028"/>
    <p:sldId xmlns:r="http://schemas.openxmlformats.org/officeDocument/2006/relationships" id="258" r:id="Rd43cce4bf1624bf1"/>
    <p:sldId xmlns:r="http://schemas.openxmlformats.org/officeDocument/2006/relationships" id="259" r:id="R3fff8ddf928e49ca"/>
    <p:sldId xmlns:r="http://schemas.openxmlformats.org/officeDocument/2006/relationships" id="260" r:id="Rc2c0403d15374fcd"/>
    <p:sldId xmlns:r="http://schemas.openxmlformats.org/officeDocument/2006/relationships" id="261" r:id="R946d3394d47d4a86"/>
    <p:sldId xmlns:r="http://schemas.openxmlformats.org/officeDocument/2006/relationships" id="262" r:id="R6ee1ef312d2643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ac4b0da2204fdb" /><Relationship Type="http://schemas.openxmlformats.org/officeDocument/2006/relationships/slide" Target="/ppt/slides/slide1.xml" Id="Re869e604b9204927" /><Relationship Type="http://schemas.openxmlformats.org/officeDocument/2006/relationships/slide" Target="/ppt/slides/slide2.xml" Id="R0ca99c34cd2a4028" /><Relationship Type="http://schemas.openxmlformats.org/officeDocument/2006/relationships/slide" Target="/ppt/slides/slide3.xml" Id="Rd43cce4bf1624bf1" /><Relationship Type="http://schemas.openxmlformats.org/officeDocument/2006/relationships/slide" Target="/ppt/slides/slide4.xml" Id="R3fff8ddf928e49ca" /><Relationship Type="http://schemas.openxmlformats.org/officeDocument/2006/relationships/slide" Target="/ppt/slides/slide5.xml" Id="Rc2c0403d15374fcd" /><Relationship Type="http://schemas.openxmlformats.org/officeDocument/2006/relationships/slide" Target="/ppt/slides/slide6.xml" Id="R946d3394d47d4a86" /><Relationship Type="http://schemas.openxmlformats.org/officeDocument/2006/relationships/slide" Target="/ppt/slides/slide7.xml" Id="R6ee1ef312d2643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194ee03c4342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32faa44504d88" /><Relationship Type="http://schemas.openxmlformats.org/officeDocument/2006/relationships/theme" Target="/ppt/slideMasters/theme/theme1.xml" Id="R0d58fd510e0d4a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532faa44504d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a8186d76a4a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e278bbc444d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03127b8b748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0f9aa2d7e43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87548d72647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9f020bffd43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6880749e343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CONSPECTUM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CONSPECTUM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−824 368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26 606 378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44 856 225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56 991 347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AASNE ARVIDSDOTTER TROØIEN  –  30,6 %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ARVIDSSØNN TROØIEN  –  30,6 %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 ARVIDSDOTTER TROØIEN  –  30,6 %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STRAND  –  8,2 %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Sandgata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krutthuset@astrand.no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984 238 002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