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3a36b9df9e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6f778ae9d944ad"/>
  </p:sldMasterIdLst>
  <p:sldIdLst>
    <p:sldId xmlns:r="http://schemas.openxmlformats.org/officeDocument/2006/relationships" id="256" r:id="Rcbcd538809b64bc6"/>
    <p:sldId xmlns:r="http://schemas.openxmlformats.org/officeDocument/2006/relationships" id="257" r:id="Rfd63874df8ba4b0d"/>
    <p:sldId xmlns:r="http://schemas.openxmlformats.org/officeDocument/2006/relationships" id="258" r:id="R1302b0ad5ee24a1d"/>
    <p:sldId xmlns:r="http://schemas.openxmlformats.org/officeDocument/2006/relationships" id="259" r:id="Rcc2b020184804492"/>
    <p:sldId xmlns:r="http://schemas.openxmlformats.org/officeDocument/2006/relationships" id="260" r:id="Re7d5d8c00aac4de9"/>
    <p:sldId xmlns:r="http://schemas.openxmlformats.org/officeDocument/2006/relationships" id="261" r:id="R1b569ad7d33d48d0"/>
    <p:sldId xmlns:r="http://schemas.openxmlformats.org/officeDocument/2006/relationships" id="262" r:id="Rc724def5227e47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6f778ae9d944ad" /><Relationship Type="http://schemas.openxmlformats.org/officeDocument/2006/relationships/slide" Target="/ppt/slides/slide1.xml" Id="Rcbcd538809b64bc6" /><Relationship Type="http://schemas.openxmlformats.org/officeDocument/2006/relationships/slide" Target="/ppt/slides/slide2.xml" Id="Rfd63874df8ba4b0d" /><Relationship Type="http://schemas.openxmlformats.org/officeDocument/2006/relationships/slide" Target="/ppt/slides/slide3.xml" Id="R1302b0ad5ee24a1d" /><Relationship Type="http://schemas.openxmlformats.org/officeDocument/2006/relationships/slide" Target="/ppt/slides/slide4.xml" Id="Rcc2b020184804492" /><Relationship Type="http://schemas.openxmlformats.org/officeDocument/2006/relationships/slide" Target="/ppt/slides/slide5.xml" Id="Re7d5d8c00aac4de9" /><Relationship Type="http://schemas.openxmlformats.org/officeDocument/2006/relationships/slide" Target="/ppt/slides/slide6.xml" Id="R1b569ad7d33d48d0" /><Relationship Type="http://schemas.openxmlformats.org/officeDocument/2006/relationships/slide" Target="/ppt/slides/slide7.xml" Id="Rc724def5227e47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d53358381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5d553a2d84079" /><Relationship Type="http://schemas.openxmlformats.org/officeDocument/2006/relationships/theme" Target="/ppt/slideMasters/theme/theme1.xml" Id="R9f8200c3b5314a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15d553a2d840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56dd9df6b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0a55e05d1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8e7d50ed1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3954ef7024a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b22e319048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d85f6f10f4c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852f26e0243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 HOLDING AS ble etablert [år] og holder til i Leka.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2 256 725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41 956 132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45 154 197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PETTER 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7994 Leka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73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984 207 670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 HOLDING AS</a:t>
            </a:r>
          </a:p>
        </p:txBody>
      </p:sp>
    </p:spTree>
  </p:cSld>
  <p:clrMapOvr>
    <a:masterClrMapping xmlns:a="http://schemas.openxmlformats.org/drawingml/2006/main"/>
  </p:clrMapOvr>
</p:sld>
</file>