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8f6bbc51ce48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17f3c497e1429f"/>
  </p:sldMasterIdLst>
  <p:sldIdLst>
    <p:sldId xmlns:r="http://schemas.openxmlformats.org/officeDocument/2006/relationships" id="256" r:id="Rcc3ed3eb187b46da"/>
    <p:sldId xmlns:r="http://schemas.openxmlformats.org/officeDocument/2006/relationships" id="257" r:id="R7d2103c40d33454a"/>
    <p:sldId xmlns:r="http://schemas.openxmlformats.org/officeDocument/2006/relationships" id="258" r:id="R01d8ee0276e54d12"/>
    <p:sldId xmlns:r="http://schemas.openxmlformats.org/officeDocument/2006/relationships" id="259" r:id="R560424633fe5493a"/>
    <p:sldId xmlns:r="http://schemas.openxmlformats.org/officeDocument/2006/relationships" id="260" r:id="R9774252a5b5043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17f3c497e1429f" /><Relationship Type="http://schemas.openxmlformats.org/officeDocument/2006/relationships/slide" Target="/ppt/slides/slide1.xml" Id="Rcc3ed3eb187b46da" /><Relationship Type="http://schemas.openxmlformats.org/officeDocument/2006/relationships/slide" Target="/ppt/slides/slide2.xml" Id="R7d2103c40d33454a" /><Relationship Type="http://schemas.openxmlformats.org/officeDocument/2006/relationships/slide" Target="/ppt/slides/slide3.xml" Id="R01d8ee0276e54d12" /><Relationship Type="http://schemas.openxmlformats.org/officeDocument/2006/relationships/slide" Target="/ppt/slides/slide4.xml" Id="R560424633fe5493a" /><Relationship Type="http://schemas.openxmlformats.org/officeDocument/2006/relationships/slide" Target="/ppt/slides/slide5.xml" Id="R9774252a5b5043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6f6ee270484b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2d63c97674a31" /><Relationship Type="http://schemas.openxmlformats.org/officeDocument/2006/relationships/theme" Target="/ppt/slideMasters/theme/theme1.xml" Id="Rcee812a87b2c48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52d63c97674a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c3c9a35e342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34f801eed4f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cafffb24446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fcc064cff44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c892bb7e947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DD.KK.HH. KRONPRINSEN OG KRONPRINSESSENS STAB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DD.KK.HH. KRONPRINSEN OG KRONPRINSESSENS STAB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DD.KK.HH. KRONPRINSEN OG KRONPRINSESSENS STAB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DD.KK.HH. KRONPRINSEN OG KRONPRINSESSENS STAB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DD.KK.HH. KRONPRINSEN OG KRONPRINSESSENS STAB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DD.KK.HH. KRONPRINSEN OG KRONPRINSESSENS STAB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Slottsplassen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0010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04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arne.omholt@slottet.no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slottet.no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984 197 780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DD.KK.HH. KRONPRINSEN OG KRONPRINSESSENS STAB</a:t>
            </a:r>
          </a:p>
        </p:txBody>
      </p:sp>
    </p:spTree>
  </p:cSld>
  <p:clrMapOvr>
    <a:masterClrMapping xmlns:a="http://schemas.openxmlformats.org/drawingml/2006/main"/>
  </p:clrMapOvr>
</p:sld>
</file>