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3547f6662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4e37315104b9e"/>
  </p:sldMasterIdLst>
  <p:sldIdLst>
    <p:sldId xmlns:r="http://schemas.openxmlformats.org/officeDocument/2006/relationships" id="256" r:id="R286862169b354da5"/>
    <p:sldId xmlns:r="http://schemas.openxmlformats.org/officeDocument/2006/relationships" id="257" r:id="Rb811976831db4d7a"/>
    <p:sldId xmlns:r="http://schemas.openxmlformats.org/officeDocument/2006/relationships" id="258" r:id="Re8ba3973d2414cbb"/>
    <p:sldId xmlns:r="http://schemas.openxmlformats.org/officeDocument/2006/relationships" id="259" r:id="R1a59dfc7255a4bcc"/>
    <p:sldId xmlns:r="http://schemas.openxmlformats.org/officeDocument/2006/relationships" id="260" r:id="R517eb4420f864ada"/>
    <p:sldId xmlns:r="http://schemas.openxmlformats.org/officeDocument/2006/relationships" id="261" r:id="R559410218eee43a2"/>
    <p:sldId xmlns:r="http://schemas.openxmlformats.org/officeDocument/2006/relationships" id="262" r:id="R47c7f19d0f3f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4e37315104b9e" /><Relationship Type="http://schemas.openxmlformats.org/officeDocument/2006/relationships/slide" Target="/ppt/slides/slide1.xml" Id="R286862169b354da5" /><Relationship Type="http://schemas.openxmlformats.org/officeDocument/2006/relationships/slide" Target="/ppt/slides/slide2.xml" Id="Rb811976831db4d7a" /><Relationship Type="http://schemas.openxmlformats.org/officeDocument/2006/relationships/slide" Target="/ppt/slides/slide3.xml" Id="Re8ba3973d2414cbb" /><Relationship Type="http://schemas.openxmlformats.org/officeDocument/2006/relationships/slide" Target="/ppt/slides/slide4.xml" Id="R1a59dfc7255a4bcc" /><Relationship Type="http://schemas.openxmlformats.org/officeDocument/2006/relationships/slide" Target="/ppt/slides/slide5.xml" Id="R517eb4420f864ada" /><Relationship Type="http://schemas.openxmlformats.org/officeDocument/2006/relationships/slide" Target="/ppt/slides/slide6.xml" Id="R559410218eee43a2" /><Relationship Type="http://schemas.openxmlformats.org/officeDocument/2006/relationships/slide" Target="/ppt/slides/slide7.xml" Id="R47c7f19d0f3f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52f6c975a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e52a00e2e4718" /><Relationship Type="http://schemas.openxmlformats.org/officeDocument/2006/relationships/theme" Target="/ppt/slideMasters/theme/theme1.xml" Id="R128babf72875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e52a00e2e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f11971d6a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63d12f797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0a09e7aae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779c78d91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dd580efa4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2a78d390a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c6b975182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