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32e1a29b3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a3e2c9da44a35"/>
  </p:sldMasterIdLst>
  <p:sldIdLst>
    <p:sldId xmlns:r="http://schemas.openxmlformats.org/officeDocument/2006/relationships" id="256" r:id="R82e7e8b452af4e9c"/>
    <p:sldId xmlns:r="http://schemas.openxmlformats.org/officeDocument/2006/relationships" id="257" r:id="Recff341ef2ea4a8f"/>
    <p:sldId xmlns:r="http://schemas.openxmlformats.org/officeDocument/2006/relationships" id="258" r:id="R4f9540f6642f411f"/>
    <p:sldId xmlns:r="http://schemas.openxmlformats.org/officeDocument/2006/relationships" id="259" r:id="R7500c37c6e244b26"/>
    <p:sldId xmlns:r="http://schemas.openxmlformats.org/officeDocument/2006/relationships" id="260" r:id="Rf588a8cb18fe4546"/>
    <p:sldId xmlns:r="http://schemas.openxmlformats.org/officeDocument/2006/relationships" id="261" r:id="R546194fbabb942c1"/>
    <p:sldId xmlns:r="http://schemas.openxmlformats.org/officeDocument/2006/relationships" id="262" r:id="R952e4974feb4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a3e2c9da44a35" /><Relationship Type="http://schemas.openxmlformats.org/officeDocument/2006/relationships/slide" Target="/ppt/slides/slide1.xml" Id="R82e7e8b452af4e9c" /><Relationship Type="http://schemas.openxmlformats.org/officeDocument/2006/relationships/slide" Target="/ppt/slides/slide2.xml" Id="Recff341ef2ea4a8f" /><Relationship Type="http://schemas.openxmlformats.org/officeDocument/2006/relationships/slide" Target="/ppt/slides/slide3.xml" Id="R4f9540f6642f411f" /><Relationship Type="http://schemas.openxmlformats.org/officeDocument/2006/relationships/slide" Target="/ppt/slides/slide4.xml" Id="R7500c37c6e244b26" /><Relationship Type="http://schemas.openxmlformats.org/officeDocument/2006/relationships/slide" Target="/ppt/slides/slide5.xml" Id="Rf588a8cb18fe4546" /><Relationship Type="http://schemas.openxmlformats.org/officeDocument/2006/relationships/slide" Target="/ppt/slides/slide6.xml" Id="R546194fbabb942c1" /><Relationship Type="http://schemas.openxmlformats.org/officeDocument/2006/relationships/slide" Target="/ppt/slides/slide7.xml" Id="R952e4974feb4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031de352244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326d53c9a44d8" /><Relationship Type="http://schemas.openxmlformats.org/officeDocument/2006/relationships/theme" Target="/ppt/slideMasters/theme/theme1.xml" Id="R617bfd5d96db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326d53c9a44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79f62f74c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fc636a74a43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168e116eb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80f0ed0ec4c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7ff60e75d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4cefcd50b4f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c070aab0c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ØKONOMISENTERET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ØKONOMISENTERET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31 457 127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5 197 886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8 844 969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19 745 259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ROGO INVEST AS  –  85,4 %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FLATEKVÅL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984 058 993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