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0776090d4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976c0f0c5460e"/>
  </p:sldMasterIdLst>
  <p:sldIdLst>
    <p:sldId xmlns:r="http://schemas.openxmlformats.org/officeDocument/2006/relationships" id="256" r:id="R8ee65a753fc74a86"/>
    <p:sldId xmlns:r="http://schemas.openxmlformats.org/officeDocument/2006/relationships" id="257" r:id="Rc7a64dfb70774a66"/>
    <p:sldId xmlns:r="http://schemas.openxmlformats.org/officeDocument/2006/relationships" id="258" r:id="R3769e7b5ca824bb4"/>
    <p:sldId xmlns:r="http://schemas.openxmlformats.org/officeDocument/2006/relationships" id="259" r:id="R4ee4bf5ae8134f8b"/>
    <p:sldId xmlns:r="http://schemas.openxmlformats.org/officeDocument/2006/relationships" id="260" r:id="R155e7f2e03c14aca"/>
    <p:sldId xmlns:r="http://schemas.openxmlformats.org/officeDocument/2006/relationships" id="261" r:id="Rfc659ea2359145f6"/>
    <p:sldId xmlns:r="http://schemas.openxmlformats.org/officeDocument/2006/relationships" id="262" r:id="R16706f1b7373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976c0f0c5460e" /><Relationship Type="http://schemas.openxmlformats.org/officeDocument/2006/relationships/slide" Target="/ppt/slides/slide1.xml" Id="R8ee65a753fc74a86" /><Relationship Type="http://schemas.openxmlformats.org/officeDocument/2006/relationships/slide" Target="/ppt/slides/slide2.xml" Id="Rc7a64dfb70774a66" /><Relationship Type="http://schemas.openxmlformats.org/officeDocument/2006/relationships/slide" Target="/ppt/slides/slide3.xml" Id="R3769e7b5ca824bb4" /><Relationship Type="http://schemas.openxmlformats.org/officeDocument/2006/relationships/slide" Target="/ppt/slides/slide4.xml" Id="R4ee4bf5ae8134f8b" /><Relationship Type="http://schemas.openxmlformats.org/officeDocument/2006/relationships/slide" Target="/ppt/slides/slide5.xml" Id="R155e7f2e03c14aca" /><Relationship Type="http://schemas.openxmlformats.org/officeDocument/2006/relationships/slide" Target="/ppt/slides/slide6.xml" Id="Rfc659ea2359145f6" /><Relationship Type="http://schemas.openxmlformats.org/officeDocument/2006/relationships/slide" Target="/ppt/slides/slide7.xml" Id="R16706f1b7373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65b942367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ec45424814fdf" /><Relationship Type="http://schemas.openxmlformats.org/officeDocument/2006/relationships/theme" Target="/ppt/slideMasters/theme/theme1.xml" Id="Rc088ae252854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ec4542481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6233fd5d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026c352a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91407da0e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aebb2d543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cbf46b3d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5ee9f326c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65ea7169d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115 517 632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NITTER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 NITTER SCHIELDROP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NITTER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SIGRUN KARIN NITTER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onitter@online.no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