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f73cf9d9e74eb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05354f16264064"/>
  </p:sldMasterIdLst>
  <p:sldIdLst>
    <p:sldId xmlns:r="http://schemas.openxmlformats.org/officeDocument/2006/relationships" id="256" r:id="Rcbdf292a5c0544e6"/>
    <p:sldId xmlns:r="http://schemas.openxmlformats.org/officeDocument/2006/relationships" id="257" r:id="R9756a2d9d00b4c63"/>
    <p:sldId xmlns:r="http://schemas.openxmlformats.org/officeDocument/2006/relationships" id="258" r:id="Rb83515316281482f"/>
    <p:sldId xmlns:r="http://schemas.openxmlformats.org/officeDocument/2006/relationships" id="259" r:id="Rd3b6429ec16f416c"/>
    <p:sldId xmlns:r="http://schemas.openxmlformats.org/officeDocument/2006/relationships" id="260" r:id="R1075c42d55194847"/>
    <p:sldId xmlns:r="http://schemas.openxmlformats.org/officeDocument/2006/relationships" id="261" r:id="R5bcd7aa6431d4f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05354f16264064" /><Relationship Type="http://schemas.openxmlformats.org/officeDocument/2006/relationships/slide" Target="/ppt/slides/slide1.xml" Id="Rcbdf292a5c0544e6" /><Relationship Type="http://schemas.openxmlformats.org/officeDocument/2006/relationships/slide" Target="/ppt/slides/slide2.xml" Id="R9756a2d9d00b4c63" /><Relationship Type="http://schemas.openxmlformats.org/officeDocument/2006/relationships/slide" Target="/ppt/slides/slide3.xml" Id="Rb83515316281482f" /><Relationship Type="http://schemas.openxmlformats.org/officeDocument/2006/relationships/slide" Target="/ppt/slides/slide4.xml" Id="Rd3b6429ec16f416c" /><Relationship Type="http://schemas.openxmlformats.org/officeDocument/2006/relationships/slide" Target="/ppt/slides/slide5.xml" Id="R1075c42d55194847" /><Relationship Type="http://schemas.openxmlformats.org/officeDocument/2006/relationships/slide" Target="/ppt/slides/slide6.xml" Id="R5bcd7aa6431d4f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74a29e72314c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29de2a9f1b4e97" /><Relationship Type="http://schemas.openxmlformats.org/officeDocument/2006/relationships/theme" Target="/ppt/slideMasters/theme/theme1.xml" Id="R9d1d6619e50846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29de2a9f1b4e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d603628d384d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1868d2ca2b42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7a9aa7b75b40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9b093361f4b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c2329267cc41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bc86d15b504f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Borggata 83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5417 Stord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41 03 68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onitter@online.no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984 049 331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NINVEST AS</a:t>
            </a:r>
          </a:p>
        </p:txBody>
      </p:sp>
    </p:spTree>
  </p:cSld>
  <p:clrMapOvr>
    <a:masterClrMapping xmlns:a="http://schemas.openxmlformats.org/drawingml/2006/main"/>
  </p:clrMapOvr>
</p:sld>
</file>