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49f49e237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693d74c054f4f"/>
  </p:sldMasterIdLst>
  <p:sldIdLst>
    <p:sldId xmlns:r="http://schemas.openxmlformats.org/officeDocument/2006/relationships" id="256" r:id="R6e5f68132a064e64"/>
    <p:sldId xmlns:r="http://schemas.openxmlformats.org/officeDocument/2006/relationships" id="257" r:id="R5fdb69f08bbf4827"/>
    <p:sldId xmlns:r="http://schemas.openxmlformats.org/officeDocument/2006/relationships" id="258" r:id="Rd1aadeb4e76640bc"/>
    <p:sldId xmlns:r="http://schemas.openxmlformats.org/officeDocument/2006/relationships" id="259" r:id="R66f624a4044540fd"/>
    <p:sldId xmlns:r="http://schemas.openxmlformats.org/officeDocument/2006/relationships" id="260" r:id="Rf0e4873114cb49ba"/>
    <p:sldId xmlns:r="http://schemas.openxmlformats.org/officeDocument/2006/relationships" id="261" r:id="R011796c962aa4805"/>
    <p:sldId xmlns:r="http://schemas.openxmlformats.org/officeDocument/2006/relationships" id="262" r:id="Ree2cff402734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693d74c054f4f" /><Relationship Type="http://schemas.openxmlformats.org/officeDocument/2006/relationships/slide" Target="/ppt/slides/slide1.xml" Id="R6e5f68132a064e64" /><Relationship Type="http://schemas.openxmlformats.org/officeDocument/2006/relationships/slide" Target="/ppt/slides/slide2.xml" Id="R5fdb69f08bbf4827" /><Relationship Type="http://schemas.openxmlformats.org/officeDocument/2006/relationships/slide" Target="/ppt/slides/slide3.xml" Id="Rd1aadeb4e76640bc" /><Relationship Type="http://schemas.openxmlformats.org/officeDocument/2006/relationships/slide" Target="/ppt/slides/slide4.xml" Id="R66f624a4044540fd" /><Relationship Type="http://schemas.openxmlformats.org/officeDocument/2006/relationships/slide" Target="/ppt/slides/slide5.xml" Id="Rf0e4873114cb49ba" /><Relationship Type="http://schemas.openxmlformats.org/officeDocument/2006/relationships/slide" Target="/ppt/slides/slide6.xml" Id="R011796c962aa4805" /><Relationship Type="http://schemas.openxmlformats.org/officeDocument/2006/relationships/slide" Target="/ppt/slides/slide7.xml" Id="Ree2cff402734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eb3cd47df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80fad45b84b43" /><Relationship Type="http://schemas.openxmlformats.org/officeDocument/2006/relationships/theme" Target="/ppt/slideMasters/theme/theme1.xml" Id="Rdda6802bbed9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80fad45b8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02bad3e55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cb7d006e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30ef6fd07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eefb7abc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d6266e904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4c29ffbde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9e57a5391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