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2c10a9964148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42651c4d8541aa"/>
  </p:sldMasterIdLst>
  <p:sldIdLst>
    <p:sldId xmlns:r="http://schemas.openxmlformats.org/officeDocument/2006/relationships" id="256" r:id="Ra6514f5b55894a8d"/>
    <p:sldId xmlns:r="http://schemas.openxmlformats.org/officeDocument/2006/relationships" id="257" r:id="Ra2430f88bda74b59"/>
    <p:sldId xmlns:r="http://schemas.openxmlformats.org/officeDocument/2006/relationships" id="258" r:id="R3e2812cb6153485d"/>
    <p:sldId xmlns:r="http://schemas.openxmlformats.org/officeDocument/2006/relationships" id="259" r:id="R46d01f81474d4095"/>
    <p:sldId xmlns:r="http://schemas.openxmlformats.org/officeDocument/2006/relationships" id="260" r:id="Rd74d1b9e8fe0431d"/>
    <p:sldId xmlns:r="http://schemas.openxmlformats.org/officeDocument/2006/relationships" id="261" r:id="R4eb253a86eae4f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42651c4d8541aa" /><Relationship Type="http://schemas.openxmlformats.org/officeDocument/2006/relationships/slide" Target="/ppt/slides/slide1.xml" Id="Ra6514f5b55894a8d" /><Relationship Type="http://schemas.openxmlformats.org/officeDocument/2006/relationships/slide" Target="/ppt/slides/slide2.xml" Id="Ra2430f88bda74b59" /><Relationship Type="http://schemas.openxmlformats.org/officeDocument/2006/relationships/slide" Target="/ppt/slides/slide3.xml" Id="R3e2812cb6153485d" /><Relationship Type="http://schemas.openxmlformats.org/officeDocument/2006/relationships/slide" Target="/ppt/slides/slide4.xml" Id="R46d01f81474d4095" /><Relationship Type="http://schemas.openxmlformats.org/officeDocument/2006/relationships/slide" Target="/ppt/slides/slide5.xml" Id="Rd74d1b9e8fe0431d" /><Relationship Type="http://schemas.openxmlformats.org/officeDocument/2006/relationships/slide" Target="/ppt/slides/slide6.xml" Id="R4eb253a86eae4f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6ba126b0ec44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505313327459f" /><Relationship Type="http://schemas.openxmlformats.org/officeDocument/2006/relationships/theme" Target="/ppt/slideMasters/theme/theme1.xml" Id="R088b24c0821946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d50531332745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25476871044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26ddd97384b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5498a987f45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795df14e346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6c9ecb28e47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624b9face4d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HAMELO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Langelandsvegen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984 047 754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