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445833923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a15a5d3aa4529"/>
  </p:sldMasterIdLst>
  <p:sldIdLst>
    <p:sldId xmlns:r="http://schemas.openxmlformats.org/officeDocument/2006/relationships" id="256" r:id="R10007f4ccc714645"/>
    <p:sldId xmlns:r="http://schemas.openxmlformats.org/officeDocument/2006/relationships" id="257" r:id="R1b8431b0a2f64cb8"/>
    <p:sldId xmlns:r="http://schemas.openxmlformats.org/officeDocument/2006/relationships" id="258" r:id="R4a9636ce8e774ebd"/>
    <p:sldId xmlns:r="http://schemas.openxmlformats.org/officeDocument/2006/relationships" id="259" r:id="R85f0da5f59904a77"/>
    <p:sldId xmlns:r="http://schemas.openxmlformats.org/officeDocument/2006/relationships" id="260" r:id="R2f1edb2bbae04113"/>
    <p:sldId xmlns:r="http://schemas.openxmlformats.org/officeDocument/2006/relationships" id="261" r:id="R2b49283f425e472f"/>
    <p:sldId xmlns:r="http://schemas.openxmlformats.org/officeDocument/2006/relationships" id="262" r:id="R715f23275502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a15a5d3aa4529" /><Relationship Type="http://schemas.openxmlformats.org/officeDocument/2006/relationships/slide" Target="/ppt/slides/slide1.xml" Id="R10007f4ccc714645" /><Relationship Type="http://schemas.openxmlformats.org/officeDocument/2006/relationships/slide" Target="/ppt/slides/slide2.xml" Id="R1b8431b0a2f64cb8" /><Relationship Type="http://schemas.openxmlformats.org/officeDocument/2006/relationships/slide" Target="/ppt/slides/slide3.xml" Id="R4a9636ce8e774ebd" /><Relationship Type="http://schemas.openxmlformats.org/officeDocument/2006/relationships/slide" Target="/ppt/slides/slide4.xml" Id="R85f0da5f59904a77" /><Relationship Type="http://schemas.openxmlformats.org/officeDocument/2006/relationships/slide" Target="/ppt/slides/slide5.xml" Id="R2f1edb2bbae04113" /><Relationship Type="http://schemas.openxmlformats.org/officeDocument/2006/relationships/slide" Target="/ppt/slides/slide6.xml" Id="R2b49283f425e472f" /><Relationship Type="http://schemas.openxmlformats.org/officeDocument/2006/relationships/slide" Target="/ppt/slides/slide7.xml" Id="R715f23275502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999506c8f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a87e208541a2" /><Relationship Type="http://schemas.openxmlformats.org/officeDocument/2006/relationships/theme" Target="/ppt/slideMasters/theme/theme1.xml" Id="Rb1eff6c77c74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3a87e2085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b4a9cb8d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33074eaec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5682d3201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8bfe78ed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85b68475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f37af3ad3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c15789d6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FANTASEA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85 391 986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BERNT HENNING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THOR BJARNE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TROND ARE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