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e01ebf735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f46f67c9c4ea1"/>
  </p:sldMasterIdLst>
  <p:sldIdLst>
    <p:sldId xmlns:r="http://schemas.openxmlformats.org/officeDocument/2006/relationships" id="256" r:id="Rf38b85e79eb6432b"/>
    <p:sldId xmlns:r="http://schemas.openxmlformats.org/officeDocument/2006/relationships" id="257" r:id="R128dd3928b4b4b84"/>
    <p:sldId xmlns:r="http://schemas.openxmlformats.org/officeDocument/2006/relationships" id="258" r:id="R3d071295d78a4282"/>
    <p:sldId xmlns:r="http://schemas.openxmlformats.org/officeDocument/2006/relationships" id="259" r:id="Rffe88b6e09364769"/>
    <p:sldId xmlns:r="http://schemas.openxmlformats.org/officeDocument/2006/relationships" id="260" r:id="Rc13118db37304d4a"/>
    <p:sldId xmlns:r="http://schemas.openxmlformats.org/officeDocument/2006/relationships" id="261" r:id="R07181eac9670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f46f67c9c4ea1" /><Relationship Type="http://schemas.openxmlformats.org/officeDocument/2006/relationships/slide" Target="/ppt/slides/slide1.xml" Id="Rf38b85e79eb6432b" /><Relationship Type="http://schemas.openxmlformats.org/officeDocument/2006/relationships/slide" Target="/ppt/slides/slide2.xml" Id="R128dd3928b4b4b84" /><Relationship Type="http://schemas.openxmlformats.org/officeDocument/2006/relationships/slide" Target="/ppt/slides/slide3.xml" Id="R3d071295d78a4282" /><Relationship Type="http://schemas.openxmlformats.org/officeDocument/2006/relationships/slide" Target="/ppt/slides/slide4.xml" Id="Rffe88b6e09364769" /><Relationship Type="http://schemas.openxmlformats.org/officeDocument/2006/relationships/slide" Target="/ppt/slides/slide5.xml" Id="Rc13118db37304d4a" /><Relationship Type="http://schemas.openxmlformats.org/officeDocument/2006/relationships/slide" Target="/ppt/slides/slide6.xml" Id="R07181eac9670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8b6197d34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5545bf7724d9b" /><Relationship Type="http://schemas.openxmlformats.org/officeDocument/2006/relationships/theme" Target="/ppt/slideMasters/theme/theme1.xml" Id="R3def49ca3573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5545bf772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390fec65e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1f40f03de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412f74bd5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01bca1d2f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669e01aa8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ee015fd53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FANTASEA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90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