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23c3507c6c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cf54916ed434e"/>
  </p:sldMasterIdLst>
  <p:sldIdLst>
    <p:sldId xmlns:r="http://schemas.openxmlformats.org/officeDocument/2006/relationships" id="256" r:id="R48708ea9641d4ada"/>
    <p:sldId xmlns:r="http://schemas.openxmlformats.org/officeDocument/2006/relationships" id="257" r:id="R3bf58b9616c64195"/>
    <p:sldId xmlns:r="http://schemas.openxmlformats.org/officeDocument/2006/relationships" id="258" r:id="Rc7d6c9e3966047c3"/>
    <p:sldId xmlns:r="http://schemas.openxmlformats.org/officeDocument/2006/relationships" id="259" r:id="Rfbc183163d5140b3"/>
    <p:sldId xmlns:r="http://schemas.openxmlformats.org/officeDocument/2006/relationships" id="260" r:id="R803fe626f2b7429c"/>
    <p:sldId xmlns:r="http://schemas.openxmlformats.org/officeDocument/2006/relationships" id="261" r:id="R3e4ba7304016419c"/>
    <p:sldId xmlns:r="http://schemas.openxmlformats.org/officeDocument/2006/relationships" id="262" r:id="Re61f167f12b7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cf54916ed434e" /><Relationship Type="http://schemas.openxmlformats.org/officeDocument/2006/relationships/slide" Target="/ppt/slides/slide1.xml" Id="R48708ea9641d4ada" /><Relationship Type="http://schemas.openxmlformats.org/officeDocument/2006/relationships/slide" Target="/ppt/slides/slide2.xml" Id="R3bf58b9616c64195" /><Relationship Type="http://schemas.openxmlformats.org/officeDocument/2006/relationships/slide" Target="/ppt/slides/slide3.xml" Id="Rc7d6c9e3966047c3" /><Relationship Type="http://schemas.openxmlformats.org/officeDocument/2006/relationships/slide" Target="/ppt/slides/slide4.xml" Id="Rfbc183163d5140b3" /><Relationship Type="http://schemas.openxmlformats.org/officeDocument/2006/relationships/slide" Target="/ppt/slides/slide5.xml" Id="R803fe626f2b7429c" /><Relationship Type="http://schemas.openxmlformats.org/officeDocument/2006/relationships/slide" Target="/ppt/slides/slide6.xml" Id="R3e4ba7304016419c" /><Relationship Type="http://schemas.openxmlformats.org/officeDocument/2006/relationships/slide" Target="/ppt/slides/slide7.xml" Id="Re61f167f12b7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a73796b5f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6ee601ff14fb8" /><Relationship Type="http://schemas.openxmlformats.org/officeDocument/2006/relationships/theme" Target="/ppt/slideMasters/theme/theme1.xml" Id="Rf7a5cc8a157d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6ee601ff14f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16f05f48e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57873a7ca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868163d494a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e19dae15c40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f886e843849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b374b8b8c48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df815202049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FÆRILI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12 939 085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11 520 252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14 029 832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191 483 526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192 082 918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AXEL HØVO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KAREN 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Jarlsborgveien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17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984 023 030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