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3cb399a94847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b24505d884613"/>
  </p:sldMasterIdLst>
  <p:sldIdLst>
    <p:sldId xmlns:r="http://schemas.openxmlformats.org/officeDocument/2006/relationships" id="256" r:id="R4f6fa3cc4ab946a4"/>
    <p:sldId xmlns:r="http://schemas.openxmlformats.org/officeDocument/2006/relationships" id="257" r:id="Rfc528719a23f4cbd"/>
    <p:sldId xmlns:r="http://schemas.openxmlformats.org/officeDocument/2006/relationships" id="258" r:id="R193a00b2f44143e2"/>
    <p:sldId xmlns:r="http://schemas.openxmlformats.org/officeDocument/2006/relationships" id="259" r:id="Re1ab905b63b14b04"/>
    <p:sldId xmlns:r="http://schemas.openxmlformats.org/officeDocument/2006/relationships" id="260" r:id="Ra3c2d96a4ccd4e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b24505d884613" /><Relationship Type="http://schemas.openxmlformats.org/officeDocument/2006/relationships/slide" Target="/ppt/slides/slide1.xml" Id="R4f6fa3cc4ab946a4" /><Relationship Type="http://schemas.openxmlformats.org/officeDocument/2006/relationships/slide" Target="/ppt/slides/slide2.xml" Id="Rfc528719a23f4cbd" /><Relationship Type="http://schemas.openxmlformats.org/officeDocument/2006/relationships/slide" Target="/ppt/slides/slide3.xml" Id="R193a00b2f44143e2" /><Relationship Type="http://schemas.openxmlformats.org/officeDocument/2006/relationships/slide" Target="/ppt/slides/slide4.xml" Id="Re1ab905b63b14b04" /><Relationship Type="http://schemas.openxmlformats.org/officeDocument/2006/relationships/slide" Target="/ppt/slides/slide5.xml" Id="Ra3c2d96a4ccd4e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e9ebcb9c14e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4a79e2f21401d" /><Relationship Type="http://schemas.openxmlformats.org/officeDocument/2006/relationships/theme" Target="/ppt/slideMasters/theme/theme1.xml" Id="Rf237f20d7d7b4a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d4a79e2f2140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6bde5372144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adea0893c49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01674d4e24d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fb4e4326f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cec94756144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MARKEDSKONSERN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MARKEDSKONSERN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