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b4dacd61ca4d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3e30470104ff9"/>
  </p:sldMasterIdLst>
  <p:sldIdLst>
    <p:sldId xmlns:r="http://schemas.openxmlformats.org/officeDocument/2006/relationships" id="256" r:id="R551afd3e4a874e75"/>
    <p:sldId xmlns:r="http://schemas.openxmlformats.org/officeDocument/2006/relationships" id="257" r:id="R0accd011b29148a3"/>
    <p:sldId xmlns:r="http://schemas.openxmlformats.org/officeDocument/2006/relationships" id="258" r:id="R7de65641c09b4f58"/>
    <p:sldId xmlns:r="http://schemas.openxmlformats.org/officeDocument/2006/relationships" id="259" r:id="R12c9738b00944e78"/>
    <p:sldId xmlns:r="http://schemas.openxmlformats.org/officeDocument/2006/relationships" id="260" r:id="R46d74799d99c43cc"/>
    <p:sldId xmlns:r="http://schemas.openxmlformats.org/officeDocument/2006/relationships" id="261" r:id="Rf355832ad53a4658"/>
    <p:sldId xmlns:r="http://schemas.openxmlformats.org/officeDocument/2006/relationships" id="262" r:id="Rdf05171f00e2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3e30470104ff9" /><Relationship Type="http://schemas.openxmlformats.org/officeDocument/2006/relationships/slide" Target="/ppt/slides/slide1.xml" Id="R551afd3e4a874e75" /><Relationship Type="http://schemas.openxmlformats.org/officeDocument/2006/relationships/slide" Target="/ppt/slides/slide2.xml" Id="R0accd011b29148a3" /><Relationship Type="http://schemas.openxmlformats.org/officeDocument/2006/relationships/slide" Target="/ppt/slides/slide3.xml" Id="R7de65641c09b4f58" /><Relationship Type="http://schemas.openxmlformats.org/officeDocument/2006/relationships/slide" Target="/ppt/slides/slide4.xml" Id="R12c9738b00944e78" /><Relationship Type="http://schemas.openxmlformats.org/officeDocument/2006/relationships/slide" Target="/ppt/slides/slide5.xml" Id="R46d74799d99c43cc" /><Relationship Type="http://schemas.openxmlformats.org/officeDocument/2006/relationships/slide" Target="/ppt/slides/slide6.xml" Id="Rf355832ad53a4658" /><Relationship Type="http://schemas.openxmlformats.org/officeDocument/2006/relationships/slide" Target="/ppt/slides/slide7.xml" Id="Rdf05171f00e2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c5868119b43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de294906a4849" /><Relationship Type="http://schemas.openxmlformats.org/officeDocument/2006/relationships/theme" Target="/ppt/slideMasters/theme/theme1.xml" Id="R3c4867f36309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de294906a48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93519830d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b49a2a65a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1fef5920549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c88cc263a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74396d86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a090f0c5a45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1e4f527194c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ØVERBYS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ØVERBYS REGNSKAPSKONTOR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1 016 315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MAGNE ØVERBY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37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post@overbysregnskap.no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www.overbysregnskap.no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984 007 825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