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30ee84f81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8cb3498fed4a72"/>
  </p:sldMasterIdLst>
  <p:sldIdLst>
    <p:sldId xmlns:r="http://schemas.openxmlformats.org/officeDocument/2006/relationships" id="256" r:id="R110931248cd747c1"/>
    <p:sldId xmlns:r="http://schemas.openxmlformats.org/officeDocument/2006/relationships" id="257" r:id="Re010b2c0eea34e51"/>
    <p:sldId xmlns:r="http://schemas.openxmlformats.org/officeDocument/2006/relationships" id="258" r:id="R79fee96b44634f54"/>
    <p:sldId xmlns:r="http://schemas.openxmlformats.org/officeDocument/2006/relationships" id="259" r:id="R4b82140638264d04"/>
    <p:sldId xmlns:r="http://schemas.openxmlformats.org/officeDocument/2006/relationships" id="260" r:id="R02287727f02a4830"/>
    <p:sldId xmlns:r="http://schemas.openxmlformats.org/officeDocument/2006/relationships" id="261" r:id="Rc30561d906fe415f"/>
    <p:sldId xmlns:r="http://schemas.openxmlformats.org/officeDocument/2006/relationships" id="262" r:id="Rad4d3c42c58c48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cb3498fed4a72" /><Relationship Type="http://schemas.openxmlformats.org/officeDocument/2006/relationships/slide" Target="/ppt/slides/slide1.xml" Id="R110931248cd747c1" /><Relationship Type="http://schemas.openxmlformats.org/officeDocument/2006/relationships/slide" Target="/ppt/slides/slide2.xml" Id="Re010b2c0eea34e51" /><Relationship Type="http://schemas.openxmlformats.org/officeDocument/2006/relationships/slide" Target="/ppt/slides/slide3.xml" Id="R79fee96b44634f54" /><Relationship Type="http://schemas.openxmlformats.org/officeDocument/2006/relationships/slide" Target="/ppt/slides/slide4.xml" Id="R4b82140638264d04" /><Relationship Type="http://schemas.openxmlformats.org/officeDocument/2006/relationships/slide" Target="/ppt/slides/slide5.xml" Id="R02287727f02a4830" /><Relationship Type="http://schemas.openxmlformats.org/officeDocument/2006/relationships/slide" Target="/ppt/slides/slide6.xml" Id="Rc30561d906fe415f" /><Relationship Type="http://schemas.openxmlformats.org/officeDocument/2006/relationships/slide" Target="/ppt/slides/slide7.xml" Id="Rad4d3c42c58c48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154450e5d45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74446c7894e70" /><Relationship Type="http://schemas.openxmlformats.org/officeDocument/2006/relationships/theme" Target="/ppt/slideMasters/theme/theme1.xml" Id="R7ac511e6be7642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574446c7894e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cfc049eb54a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342f444f841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14126e4dc4b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28a1949774f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b1f77313c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95256db5544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f7cf189c243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MEERU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Torleiv Kvalviks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983 983 588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