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053ccf5cd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5a11168df4166"/>
  </p:sldMasterIdLst>
  <p:sldIdLst>
    <p:sldId xmlns:r="http://schemas.openxmlformats.org/officeDocument/2006/relationships" id="256" r:id="R16826b6b2db04d61"/>
    <p:sldId xmlns:r="http://schemas.openxmlformats.org/officeDocument/2006/relationships" id="257" r:id="R8c98bbc599df4788"/>
    <p:sldId xmlns:r="http://schemas.openxmlformats.org/officeDocument/2006/relationships" id="258" r:id="R2ec17f4a4b6146ab"/>
    <p:sldId xmlns:r="http://schemas.openxmlformats.org/officeDocument/2006/relationships" id="259" r:id="R3a908a053d0d48d2"/>
    <p:sldId xmlns:r="http://schemas.openxmlformats.org/officeDocument/2006/relationships" id="260" r:id="R5b2fd82a1db84e9d"/>
    <p:sldId xmlns:r="http://schemas.openxmlformats.org/officeDocument/2006/relationships" id="261" r:id="R8f06580e2ab840fc"/>
    <p:sldId xmlns:r="http://schemas.openxmlformats.org/officeDocument/2006/relationships" id="262" r:id="R9840f625087a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5a11168df4166" /><Relationship Type="http://schemas.openxmlformats.org/officeDocument/2006/relationships/slide" Target="/ppt/slides/slide1.xml" Id="R16826b6b2db04d61" /><Relationship Type="http://schemas.openxmlformats.org/officeDocument/2006/relationships/slide" Target="/ppt/slides/slide2.xml" Id="R8c98bbc599df4788" /><Relationship Type="http://schemas.openxmlformats.org/officeDocument/2006/relationships/slide" Target="/ppt/slides/slide3.xml" Id="R2ec17f4a4b6146ab" /><Relationship Type="http://schemas.openxmlformats.org/officeDocument/2006/relationships/slide" Target="/ppt/slides/slide4.xml" Id="R3a908a053d0d48d2" /><Relationship Type="http://schemas.openxmlformats.org/officeDocument/2006/relationships/slide" Target="/ppt/slides/slide5.xml" Id="R5b2fd82a1db84e9d" /><Relationship Type="http://schemas.openxmlformats.org/officeDocument/2006/relationships/slide" Target="/ppt/slides/slide6.xml" Id="R8f06580e2ab840fc" /><Relationship Type="http://schemas.openxmlformats.org/officeDocument/2006/relationships/slide" Target="/ppt/slides/slide7.xml" Id="R9840f625087a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d8ce1bb6e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d46eb39594099" /><Relationship Type="http://schemas.openxmlformats.org/officeDocument/2006/relationships/theme" Target="/ppt/slideMasters/theme/theme1.xml" Id="Rd2d15443ae03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d46eb3959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249078d4d4b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a0b23c9f4a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053960405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0ef8bdc8746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b23c33a51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83836aa824b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33d88ff09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SUND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3 707 747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msundas@online.no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983 981 623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SUND AS</a:t>
            </a:r>
          </a:p>
        </p:txBody>
      </p:sp>
    </p:spTree>
  </p:cSld>
  <p:clrMapOvr>
    <a:masterClrMapping xmlns:a="http://schemas.openxmlformats.org/drawingml/2006/main"/>
  </p:clrMapOvr>
</p:sld>
</file>