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a41658883146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40e988663b4a83"/>
  </p:sldMasterIdLst>
  <p:sldIdLst>
    <p:sldId xmlns:r="http://schemas.openxmlformats.org/officeDocument/2006/relationships" id="256" r:id="R91376834512541b9"/>
    <p:sldId xmlns:r="http://schemas.openxmlformats.org/officeDocument/2006/relationships" id="257" r:id="Rac6c51127bb843fd"/>
    <p:sldId xmlns:r="http://schemas.openxmlformats.org/officeDocument/2006/relationships" id="258" r:id="Rb7e4640e6e274aa9"/>
    <p:sldId xmlns:r="http://schemas.openxmlformats.org/officeDocument/2006/relationships" id="259" r:id="R430dfc71df7e4758"/>
    <p:sldId xmlns:r="http://schemas.openxmlformats.org/officeDocument/2006/relationships" id="260" r:id="R29946bdb2a3d47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40e988663b4a83" /><Relationship Type="http://schemas.openxmlformats.org/officeDocument/2006/relationships/slide" Target="/ppt/slides/slide1.xml" Id="R91376834512541b9" /><Relationship Type="http://schemas.openxmlformats.org/officeDocument/2006/relationships/slide" Target="/ppt/slides/slide2.xml" Id="Rac6c51127bb843fd" /><Relationship Type="http://schemas.openxmlformats.org/officeDocument/2006/relationships/slide" Target="/ppt/slides/slide3.xml" Id="Rb7e4640e6e274aa9" /><Relationship Type="http://schemas.openxmlformats.org/officeDocument/2006/relationships/slide" Target="/ppt/slides/slide4.xml" Id="R430dfc71df7e4758" /><Relationship Type="http://schemas.openxmlformats.org/officeDocument/2006/relationships/slide" Target="/ppt/slides/slide5.xml" Id="R29946bdb2a3d47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8710b6d6b642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efc49cb2741fe" /><Relationship Type="http://schemas.openxmlformats.org/officeDocument/2006/relationships/theme" Target="/ppt/slideMasters/theme/theme1.xml" Id="R39a6b81ef9694c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cefc49cb2741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bd076058645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68e2447254e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02f12b00045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ebccb643540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bc679fea242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983 979 548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