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174c212cb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e73e75859423e"/>
  </p:sldMasterIdLst>
  <p:sldIdLst>
    <p:sldId xmlns:r="http://schemas.openxmlformats.org/officeDocument/2006/relationships" id="256" r:id="R76729a8b8dfd4811"/>
    <p:sldId xmlns:r="http://schemas.openxmlformats.org/officeDocument/2006/relationships" id="257" r:id="R05b4f25a63034c97"/>
    <p:sldId xmlns:r="http://schemas.openxmlformats.org/officeDocument/2006/relationships" id="258" r:id="Rafbcecd6ab8c4ece"/>
    <p:sldId xmlns:r="http://schemas.openxmlformats.org/officeDocument/2006/relationships" id="259" r:id="Rc376098461984592"/>
    <p:sldId xmlns:r="http://schemas.openxmlformats.org/officeDocument/2006/relationships" id="260" r:id="R5b16fe50a32b4619"/>
    <p:sldId xmlns:r="http://schemas.openxmlformats.org/officeDocument/2006/relationships" id="261" r:id="R19a44a2d0bc7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e73e75859423e" /><Relationship Type="http://schemas.openxmlformats.org/officeDocument/2006/relationships/slide" Target="/ppt/slides/slide1.xml" Id="R76729a8b8dfd4811" /><Relationship Type="http://schemas.openxmlformats.org/officeDocument/2006/relationships/slide" Target="/ppt/slides/slide2.xml" Id="R05b4f25a63034c97" /><Relationship Type="http://schemas.openxmlformats.org/officeDocument/2006/relationships/slide" Target="/ppt/slides/slide3.xml" Id="Rafbcecd6ab8c4ece" /><Relationship Type="http://schemas.openxmlformats.org/officeDocument/2006/relationships/slide" Target="/ppt/slides/slide4.xml" Id="Rc376098461984592" /><Relationship Type="http://schemas.openxmlformats.org/officeDocument/2006/relationships/slide" Target="/ppt/slides/slide5.xml" Id="R5b16fe50a32b4619" /><Relationship Type="http://schemas.openxmlformats.org/officeDocument/2006/relationships/slide" Target="/ppt/slides/slide6.xml" Id="R19a44a2d0bc7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c0a489f384c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f6f47148a44e0" /><Relationship Type="http://schemas.openxmlformats.org/officeDocument/2006/relationships/theme" Target="/ppt/slideMasters/theme/theme1.xml" Id="Rd70fc4fb20a2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f6f47148a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f7883be1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ce996100f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5ab90debb42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1d57bb3584b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2f0189ae24c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e57bae239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983 979 548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</a:t>
            </a:r>
          </a:p>
        </p:txBody>
      </p:sp>
    </p:spTree>
  </p:cSld>
  <p:clrMapOvr>
    <a:masterClrMapping xmlns:a="http://schemas.openxmlformats.org/drawingml/2006/main"/>
  </p:clrMapOvr>
</p:sld>
</file>