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1229318114a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374f6fb884c9b"/>
  </p:sldMasterIdLst>
  <p:sldIdLst>
    <p:sldId xmlns:r="http://schemas.openxmlformats.org/officeDocument/2006/relationships" id="256" r:id="Re654ffa0b1bf4551"/>
    <p:sldId xmlns:r="http://schemas.openxmlformats.org/officeDocument/2006/relationships" id="257" r:id="Ra59422544b01460e"/>
    <p:sldId xmlns:r="http://schemas.openxmlformats.org/officeDocument/2006/relationships" id="258" r:id="R506c4df46c864bf4"/>
    <p:sldId xmlns:r="http://schemas.openxmlformats.org/officeDocument/2006/relationships" id="259" r:id="R3a985f539cab4fd4"/>
    <p:sldId xmlns:r="http://schemas.openxmlformats.org/officeDocument/2006/relationships" id="260" r:id="Rce49592fe63947ef"/>
    <p:sldId xmlns:r="http://schemas.openxmlformats.org/officeDocument/2006/relationships" id="261" r:id="Ree748231a45643c7"/>
    <p:sldId xmlns:r="http://schemas.openxmlformats.org/officeDocument/2006/relationships" id="262" r:id="Rf96a197c6289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374f6fb884c9b" /><Relationship Type="http://schemas.openxmlformats.org/officeDocument/2006/relationships/slide" Target="/ppt/slides/slide1.xml" Id="Re654ffa0b1bf4551" /><Relationship Type="http://schemas.openxmlformats.org/officeDocument/2006/relationships/slide" Target="/ppt/slides/slide2.xml" Id="Ra59422544b01460e" /><Relationship Type="http://schemas.openxmlformats.org/officeDocument/2006/relationships/slide" Target="/ppt/slides/slide3.xml" Id="R506c4df46c864bf4" /><Relationship Type="http://schemas.openxmlformats.org/officeDocument/2006/relationships/slide" Target="/ppt/slides/slide4.xml" Id="R3a985f539cab4fd4" /><Relationship Type="http://schemas.openxmlformats.org/officeDocument/2006/relationships/slide" Target="/ppt/slides/slide5.xml" Id="Rce49592fe63947ef" /><Relationship Type="http://schemas.openxmlformats.org/officeDocument/2006/relationships/slide" Target="/ppt/slides/slide6.xml" Id="Ree748231a45643c7" /><Relationship Type="http://schemas.openxmlformats.org/officeDocument/2006/relationships/slide" Target="/ppt/slides/slide7.xml" Id="Rf96a197c6289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37fb0affe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b0e8e046a4c52" /><Relationship Type="http://schemas.openxmlformats.org/officeDocument/2006/relationships/theme" Target="/ppt/slideMasters/theme/theme1.xml" Id="R054625d93fdd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7b0e8e046a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72fd449bb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6da8ea3f7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1f3a0c13d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27ccd73d849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706606b5c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ed9e80014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8cadc4fab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NETKEM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NETKEM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224 892 139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4 157 823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4 901 978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49 945 550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80 651 069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ANTONSEN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HILSETH-HARTWIG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HILSETH ANTONSEN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ANTONSEN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Slalåmveien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82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post@netkem.no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www.netkem.no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983 922 333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NETKEM AS</a:t>
            </a:r>
          </a:p>
        </p:txBody>
      </p:sp>
    </p:spTree>
  </p:cSld>
  <p:clrMapOvr>
    <a:masterClrMapping xmlns:a="http://schemas.openxmlformats.org/drawingml/2006/main"/>
  </p:clrMapOvr>
</p:sld>
</file>