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b3b2cac832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d275f41744da4"/>
  </p:sldMasterIdLst>
  <p:sldIdLst>
    <p:sldId xmlns:r="http://schemas.openxmlformats.org/officeDocument/2006/relationships" id="256" r:id="R704d1953c34f4f40"/>
    <p:sldId xmlns:r="http://schemas.openxmlformats.org/officeDocument/2006/relationships" id="257" r:id="R1ed42b53460746e7"/>
    <p:sldId xmlns:r="http://schemas.openxmlformats.org/officeDocument/2006/relationships" id="258" r:id="Rd0e76ea8c60d4765"/>
    <p:sldId xmlns:r="http://schemas.openxmlformats.org/officeDocument/2006/relationships" id="259" r:id="R8777ea207cb74c55"/>
    <p:sldId xmlns:r="http://schemas.openxmlformats.org/officeDocument/2006/relationships" id="260" r:id="R2a788c579b03460f"/>
    <p:sldId xmlns:r="http://schemas.openxmlformats.org/officeDocument/2006/relationships" id="261" r:id="R094dfaf58fe045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d275f41744da4" /><Relationship Type="http://schemas.openxmlformats.org/officeDocument/2006/relationships/slide" Target="/ppt/slides/slide1.xml" Id="R704d1953c34f4f40" /><Relationship Type="http://schemas.openxmlformats.org/officeDocument/2006/relationships/slide" Target="/ppt/slides/slide2.xml" Id="R1ed42b53460746e7" /><Relationship Type="http://schemas.openxmlformats.org/officeDocument/2006/relationships/slide" Target="/ppt/slides/slide3.xml" Id="Rd0e76ea8c60d4765" /><Relationship Type="http://schemas.openxmlformats.org/officeDocument/2006/relationships/slide" Target="/ppt/slides/slide4.xml" Id="R8777ea207cb74c55" /><Relationship Type="http://schemas.openxmlformats.org/officeDocument/2006/relationships/slide" Target="/ppt/slides/slide5.xml" Id="R2a788c579b03460f" /><Relationship Type="http://schemas.openxmlformats.org/officeDocument/2006/relationships/slide" Target="/ppt/slides/slide6.xml" Id="R094dfaf58fe045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9a0f650fd4b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cf5a1f9cc41fe" /><Relationship Type="http://schemas.openxmlformats.org/officeDocument/2006/relationships/theme" Target="/ppt/slideMasters/theme/theme1.xml" Id="Radef994c61aa49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cf5a1f9cc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a2ec49114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f76ee4bfa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063fdb228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1596b8615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9bd8108d1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0e002481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 B. THORBJØRNSENS LEGAT TIL FORDEL FOR DØVBLINDE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B. THORBJØRNSENS LEGAT TIL FORDEL FOR DØVBLINDE STI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2 304 901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Lidarende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olav@advokatkontoretmyhr.no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983 882 714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 B. THORBJØRNSENS LEGAT TIL FORDEL FOR DØVBLINDE STI</a:t>
            </a:r>
          </a:p>
        </p:txBody>
      </p:sp>
    </p:spTree>
  </p:cSld>
  <p:clrMapOvr>
    <a:masterClrMapping xmlns:a="http://schemas.openxmlformats.org/drawingml/2006/main"/>
  </p:clrMapOvr>
</p:sld>
</file>