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cd7d32ef3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d3f4974774525"/>
  </p:sldMasterIdLst>
  <p:sldIdLst>
    <p:sldId xmlns:r="http://schemas.openxmlformats.org/officeDocument/2006/relationships" id="256" r:id="R9e7797e56afd4a02"/>
    <p:sldId xmlns:r="http://schemas.openxmlformats.org/officeDocument/2006/relationships" id="257" r:id="R6baeeb355f6440fa"/>
    <p:sldId xmlns:r="http://schemas.openxmlformats.org/officeDocument/2006/relationships" id="258" r:id="R19932b7a3369400a"/>
    <p:sldId xmlns:r="http://schemas.openxmlformats.org/officeDocument/2006/relationships" id="259" r:id="R877f8c514c9c4e04"/>
    <p:sldId xmlns:r="http://schemas.openxmlformats.org/officeDocument/2006/relationships" id="260" r:id="Rc0ffe27393b74447"/>
    <p:sldId xmlns:r="http://schemas.openxmlformats.org/officeDocument/2006/relationships" id="261" r:id="Re39a8980ffb9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d3f4974774525" /><Relationship Type="http://schemas.openxmlformats.org/officeDocument/2006/relationships/slide" Target="/ppt/slides/slide1.xml" Id="R9e7797e56afd4a02" /><Relationship Type="http://schemas.openxmlformats.org/officeDocument/2006/relationships/slide" Target="/ppt/slides/slide2.xml" Id="R6baeeb355f6440fa" /><Relationship Type="http://schemas.openxmlformats.org/officeDocument/2006/relationships/slide" Target="/ppt/slides/slide3.xml" Id="R19932b7a3369400a" /><Relationship Type="http://schemas.openxmlformats.org/officeDocument/2006/relationships/slide" Target="/ppt/slides/slide4.xml" Id="R877f8c514c9c4e04" /><Relationship Type="http://schemas.openxmlformats.org/officeDocument/2006/relationships/slide" Target="/ppt/slides/slide5.xml" Id="Rc0ffe27393b74447" /><Relationship Type="http://schemas.openxmlformats.org/officeDocument/2006/relationships/slide" Target="/ppt/slides/slide6.xml" Id="Re39a8980ffb9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2195893dd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ad9c90ba24ba4" /><Relationship Type="http://schemas.openxmlformats.org/officeDocument/2006/relationships/theme" Target="/ppt/slideMasters/theme/theme1.xml" Id="R528039a8cc6f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ad9c90ba2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d4683aec94e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31dc6b397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50bafa377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191e34ddd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215f0443142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71d42d7c6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