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3ac77ce9b52405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6ef7c754fc64a6a"/>
  </p:sldMasterIdLst>
  <p:sldIdLst>
    <p:sldId xmlns:r="http://schemas.openxmlformats.org/officeDocument/2006/relationships" id="256" r:id="Rbebb70cc51be4886"/>
    <p:sldId xmlns:r="http://schemas.openxmlformats.org/officeDocument/2006/relationships" id="257" r:id="Re91e058e3fda44da"/>
    <p:sldId xmlns:r="http://schemas.openxmlformats.org/officeDocument/2006/relationships" id="258" r:id="Re1cbc261ce5f430a"/>
    <p:sldId xmlns:r="http://schemas.openxmlformats.org/officeDocument/2006/relationships" id="259" r:id="Rdb0e0b79d2d74f58"/>
    <p:sldId xmlns:r="http://schemas.openxmlformats.org/officeDocument/2006/relationships" id="260" r:id="Rce149ca934a446f0"/>
    <p:sldId xmlns:r="http://schemas.openxmlformats.org/officeDocument/2006/relationships" id="261" r:id="Ra4a015aff9e5496f"/>
    <p:sldId xmlns:r="http://schemas.openxmlformats.org/officeDocument/2006/relationships" id="262" r:id="R72902aff5d03427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ef7c754fc64a6a" /><Relationship Type="http://schemas.openxmlformats.org/officeDocument/2006/relationships/slide" Target="/ppt/slides/slide1.xml" Id="Rbebb70cc51be4886" /><Relationship Type="http://schemas.openxmlformats.org/officeDocument/2006/relationships/slide" Target="/ppt/slides/slide2.xml" Id="Re91e058e3fda44da" /><Relationship Type="http://schemas.openxmlformats.org/officeDocument/2006/relationships/slide" Target="/ppt/slides/slide3.xml" Id="Re1cbc261ce5f430a" /><Relationship Type="http://schemas.openxmlformats.org/officeDocument/2006/relationships/slide" Target="/ppt/slides/slide4.xml" Id="Rdb0e0b79d2d74f58" /><Relationship Type="http://schemas.openxmlformats.org/officeDocument/2006/relationships/slide" Target="/ppt/slides/slide5.xml" Id="Rce149ca934a446f0" /><Relationship Type="http://schemas.openxmlformats.org/officeDocument/2006/relationships/slide" Target="/ppt/slides/slide6.xml" Id="Ra4a015aff9e5496f" /><Relationship Type="http://schemas.openxmlformats.org/officeDocument/2006/relationships/slide" Target="/ppt/slides/slide7.xml" Id="R72902aff5d03427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ff84511af6466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0189b52fd74c7c" /><Relationship Type="http://schemas.openxmlformats.org/officeDocument/2006/relationships/theme" Target="/ppt/slideMasters/theme/theme1.xml" Id="R9087dea4ba254bc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90189b52fd74c7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c5b8799cde49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c8d929225c466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1416a3db5d455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493ea94f0042d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30ef0e9a27411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cdb5e5e99e4ab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b9f51a36ce44d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BRC.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BRC.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BRC. AS ble etablert [år] og holder til i Hauge I Dalane.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BRC.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BRC.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BRC.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−1 059 184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124 037 191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128 974 376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133 169 676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BRC.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BERNTSEN ARNFRED LENNART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BRC.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Årosveien 14C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4380 Hauge I Dalane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alb@brc.as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983 842 321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BRC. AS</a:t>
            </a:r>
          </a:p>
        </p:txBody>
      </p:sp>
    </p:spTree>
  </p:cSld>
  <p:clrMapOvr>
    <a:masterClrMapping xmlns:a="http://schemas.openxmlformats.org/drawingml/2006/main"/>
  </p:clrMapOvr>
</p:sld>
</file>