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b9ca4676e940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26f6bf95a547e6"/>
  </p:sldMasterIdLst>
  <p:sldIdLst>
    <p:sldId xmlns:r="http://schemas.openxmlformats.org/officeDocument/2006/relationships" id="256" r:id="Rbd14ecb6638f4756"/>
    <p:sldId xmlns:r="http://schemas.openxmlformats.org/officeDocument/2006/relationships" id="257" r:id="R0e881c3bb2c94e6d"/>
    <p:sldId xmlns:r="http://schemas.openxmlformats.org/officeDocument/2006/relationships" id="258" r:id="R85d63954447e4b65"/>
    <p:sldId xmlns:r="http://schemas.openxmlformats.org/officeDocument/2006/relationships" id="259" r:id="Rf6d948f68c3c4527"/>
    <p:sldId xmlns:r="http://schemas.openxmlformats.org/officeDocument/2006/relationships" id="260" r:id="R7b92c7e3e6254c26"/>
    <p:sldId xmlns:r="http://schemas.openxmlformats.org/officeDocument/2006/relationships" id="261" r:id="R73b63bb0119c411c"/>
    <p:sldId xmlns:r="http://schemas.openxmlformats.org/officeDocument/2006/relationships" id="262" r:id="R61162cf94b464c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26f6bf95a547e6" /><Relationship Type="http://schemas.openxmlformats.org/officeDocument/2006/relationships/slide" Target="/ppt/slides/slide1.xml" Id="Rbd14ecb6638f4756" /><Relationship Type="http://schemas.openxmlformats.org/officeDocument/2006/relationships/slide" Target="/ppt/slides/slide2.xml" Id="R0e881c3bb2c94e6d" /><Relationship Type="http://schemas.openxmlformats.org/officeDocument/2006/relationships/slide" Target="/ppt/slides/slide3.xml" Id="R85d63954447e4b65" /><Relationship Type="http://schemas.openxmlformats.org/officeDocument/2006/relationships/slide" Target="/ppt/slides/slide4.xml" Id="Rf6d948f68c3c4527" /><Relationship Type="http://schemas.openxmlformats.org/officeDocument/2006/relationships/slide" Target="/ppt/slides/slide5.xml" Id="R7b92c7e3e6254c26" /><Relationship Type="http://schemas.openxmlformats.org/officeDocument/2006/relationships/slide" Target="/ppt/slides/slide6.xml" Id="R73b63bb0119c411c" /><Relationship Type="http://schemas.openxmlformats.org/officeDocument/2006/relationships/slide" Target="/ppt/slides/slide7.xml" Id="R61162cf94b464c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c4f58256104a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2e442456948aa" /><Relationship Type="http://schemas.openxmlformats.org/officeDocument/2006/relationships/theme" Target="/ppt/slideMasters/theme/theme1.xml" Id="Raad0af84b98646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e2e442456948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d40ba42814e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95cb96a7849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d43dafab9b48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6bc146ebd45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b16cbba1440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e6b952fc849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8a51936ca44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RUGZ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RUGZ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RUGZ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RUGZ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RUGZ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RUGZ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2 028 758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−4 978 811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13 549 441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481 708 171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502 125 119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RUGZ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 RUGSETH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RUGZ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Haldenveien 83A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983 790 798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RUGZ AS</a:t>
            </a:r>
          </a:p>
        </p:txBody>
      </p:sp>
    </p:spTree>
  </p:cSld>
  <p:clrMapOvr>
    <a:masterClrMapping xmlns:a="http://schemas.openxmlformats.org/drawingml/2006/main"/>
  </p:clrMapOvr>
</p:sld>
</file>