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9836131b2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d63a0e17f4c0d"/>
  </p:sldMasterIdLst>
  <p:sldIdLst>
    <p:sldId xmlns:r="http://schemas.openxmlformats.org/officeDocument/2006/relationships" id="256" r:id="Rd78ef4ceacc84cfc"/>
    <p:sldId xmlns:r="http://schemas.openxmlformats.org/officeDocument/2006/relationships" id="257" r:id="Rf4feccec97604efd"/>
    <p:sldId xmlns:r="http://schemas.openxmlformats.org/officeDocument/2006/relationships" id="258" r:id="R2e329c750dd64ca3"/>
    <p:sldId xmlns:r="http://schemas.openxmlformats.org/officeDocument/2006/relationships" id="259" r:id="Rd00ba3810e57412d"/>
    <p:sldId xmlns:r="http://schemas.openxmlformats.org/officeDocument/2006/relationships" id="260" r:id="R6ec2a50832604b5f"/>
    <p:sldId xmlns:r="http://schemas.openxmlformats.org/officeDocument/2006/relationships" id="261" r:id="R2311df7f9bbb424c"/>
    <p:sldId xmlns:r="http://schemas.openxmlformats.org/officeDocument/2006/relationships" id="262" r:id="R7994614abc0c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d63a0e17f4c0d" /><Relationship Type="http://schemas.openxmlformats.org/officeDocument/2006/relationships/slide" Target="/ppt/slides/slide1.xml" Id="Rd78ef4ceacc84cfc" /><Relationship Type="http://schemas.openxmlformats.org/officeDocument/2006/relationships/slide" Target="/ppt/slides/slide2.xml" Id="Rf4feccec97604efd" /><Relationship Type="http://schemas.openxmlformats.org/officeDocument/2006/relationships/slide" Target="/ppt/slides/slide3.xml" Id="R2e329c750dd64ca3" /><Relationship Type="http://schemas.openxmlformats.org/officeDocument/2006/relationships/slide" Target="/ppt/slides/slide4.xml" Id="Rd00ba3810e57412d" /><Relationship Type="http://schemas.openxmlformats.org/officeDocument/2006/relationships/slide" Target="/ppt/slides/slide5.xml" Id="R6ec2a50832604b5f" /><Relationship Type="http://schemas.openxmlformats.org/officeDocument/2006/relationships/slide" Target="/ppt/slides/slide6.xml" Id="R2311df7f9bbb424c" /><Relationship Type="http://schemas.openxmlformats.org/officeDocument/2006/relationships/slide" Target="/ppt/slides/slide7.xml" Id="R7994614abc0c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a3e956561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55329f5fc426b" /><Relationship Type="http://schemas.openxmlformats.org/officeDocument/2006/relationships/theme" Target="/ppt/slideMasters/theme/theme1.xml" Id="R50cc18bba4e3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55329f5fc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0eb318815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3bd4e0267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45521564d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63feb8605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5d09f2356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a53e23584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9ceeed26044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28 589 133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22 571 113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39 803 326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ARENTZ-HANSEN ROLF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CHATTREE SANCHIT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HANEKAMHAUG BARBRO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JO-INGE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