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27a330944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0426e621143f8"/>
  </p:sldMasterIdLst>
  <p:sldIdLst>
    <p:sldId xmlns:r="http://schemas.openxmlformats.org/officeDocument/2006/relationships" id="256" r:id="Rf12d9ddb286544ec"/>
    <p:sldId xmlns:r="http://schemas.openxmlformats.org/officeDocument/2006/relationships" id="257" r:id="Rb41ef61d949944a7"/>
    <p:sldId xmlns:r="http://schemas.openxmlformats.org/officeDocument/2006/relationships" id="258" r:id="Rb02a6f7a79ae4947"/>
    <p:sldId xmlns:r="http://schemas.openxmlformats.org/officeDocument/2006/relationships" id="259" r:id="R63e5a64a5f4243fa"/>
    <p:sldId xmlns:r="http://schemas.openxmlformats.org/officeDocument/2006/relationships" id="260" r:id="Ra55806cc75ec4bda"/>
    <p:sldId xmlns:r="http://schemas.openxmlformats.org/officeDocument/2006/relationships" id="261" r:id="R1312f83dea0e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0426e621143f8" /><Relationship Type="http://schemas.openxmlformats.org/officeDocument/2006/relationships/slide" Target="/ppt/slides/slide1.xml" Id="Rf12d9ddb286544ec" /><Relationship Type="http://schemas.openxmlformats.org/officeDocument/2006/relationships/slide" Target="/ppt/slides/slide2.xml" Id="Rb41ef61d949944a7" /><Relationship Type="http://schemas.openxmlformats.org/officeDocument/2006/relationships/slide" Target="/ppt/slides/slide3.xml" Id="Rb02a6f7a79ae4947" /><Relationship Type="http://schemas.openxmlformats.org/officeDocument/2006/relationships/slide" Target="/ppt/slides/slide4.xml" Id="R63e5a64a5f4243fa" /><Relationship Type="http://schemas.openxmlformats.org/officeDocument/2006/relationships/slide" Target="/ppt/slides/slide5.xml" Id="Ra55806cc75ec4bda" /><Relationship Type="http://schemas.openxmlformats.org/officeDocument/2006/relationships/slide" Target="/ppt/slides/slide6.xml" Id="R1312f83dea0e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5a62eb40b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fc1baa944c61" /><Relationship Type="http://schemas.openxmlformats.org/officeDocument/2006/relationships/theme" Target="/ppt/slideMasters/theme/theme1.xml" Id="R3feb7de67946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afc1baa94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b6e84f2b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af9241ae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ffd909d9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3777deef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76fd6679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4336148a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