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6ff979bf764d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0ae9521db846d3"/>
  </p:sldMasterIdLst>
  <p:sldIdLst>
    <p:sldId xmlns:r="http://schemas.openxmlformats.org/officeDocument/2006/relationships" id="256" r:id="R89aac4bf5c8244b9"/>
    <p:sldId xmlns:r="http://schemas.openxmlformats.org/officeDocument/2006/relationships" id="257" r:id="Re64e0d4d14364299"/>
    <p:sldId xmlns:r="http://schemas.openxmlformats.org/officeDocument/2006/relationships" id="258" r:id="Rc694c8eebfde4ff3"/>
    <p:sldId xmlns:r="http://schemas.openxmlformats.org/officeDocument/2006/relationships" id="259" r:id="R4b2b39fe2be246b6"/>
    <p:sldId xmlns:r="http://schemas.openxmlformats.org/officeDocument/2006/relationships" id="260" r:id="R891f582259274525"/>
    <p:sldId xmlns:r="http://schemas.openxmlformats.org/officeDocument/2006/relationships" id="261" r:id="R8fb8e491b2594978"/>
    <p:sldId xmlns:r="http://schemas.openxmlformats.org/officeDocument/2006/relationships" id="262" r:id="R2587ad8adbc14e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ae9521db846d3" /><Relationship Type="http://schemas.openxmlformats.org/officeDocument/2006/relationships/slide" Target="/ppt/slides/slide1.xml" Id="R89aac4bf5c8244b9" /><Relationship Type="http://schemas.openxmlformats.org/officeDocument/2006/relationships/slide" Target="/ppt/slides/slide2.xml" Id="Re64e0d4d14364299" /><Relationship Type="http://schemas.openxmlformats.org/officeDocument/2006/relationships/slide" Target="/ppt/slides/slide3.xml" Id="Rc694c8eebfde4ff3" /><Relationship Type="http://schemas.openxmlformats.org/officeDocument/2006/relationships/slide" Target="/ppt/slides/slide4.xml" Id="R4b2b39fe2be246b6" /><Relationship Type="http://schemas.openxmlformats.org/officeDocument/2006/relationships/slide" Target="/ppt/slides/slide5.xml" Id="R891f582259274525" /><Relationship Type="http://schemas.openxmlformats.org/officeDocument/2006/relationships/slide" Target="/ppt/slides/slide6.xml" Id="R8fb8e491b2594978" /><Relationship Type="http://schemas.openxmlformats.org/officeDocument/2006/relationships/slide" Target="/ppt/slides/slide7.xml" Id="R2587ad8adbc14e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c681753f743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97e4b00964eeb" /><Relationship Type="http://schemas.openxmlformats.org/officeDocument/2006/relationships/theme" Target="/ppt/slideMasters/theme/theme1.xml" Id="Rd35796c69baa4b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997e4b00964e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6b2e3edfe4a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71e184abf44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2cc2f78454d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14b2a806a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4036172b14c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fd6c9d36949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7c3cd9d8c44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OSLAND ORIGIN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OSLAND ORIGIN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OSLAND ORIGIN AS ble etablert [år] og holder til i Bjordal.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OSLAND ORIGIN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OSLAND ORIGIN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OSLAND ORIGIN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−2 722 104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108 840 840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398 344 740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412 117 295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OSLAND ORIGIN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JARLE OSLAND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OSLAND ORIGIN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5962 Bjordal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983 759 440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OSLAND ORIGIN AS</a:t>
            </a:r>
          </a:p>
        </p:txBody>
      </p:sp>
    </p:spTree>
  </p:cSld>
  <p:clrMapOvr>
    <a:masterClrMapping xmlns:a="http://schemas.openxmlformats.org/drawingml/2006/main"/>
  </p:clrMapOvr>
</p:sld>
</file>