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49390bd190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f83f9370ea401a"/>
  </p:sldMasterIdLst>
  <p:sldIdLst>
    <p:sldId xmlns:r="http://schemas.openxmlformats.org/officeDocument/2006/relationships" id="256" r:id="Ra21dea651e8747a4"/>
    <p:sldId xmlns:r="http://schemas.openxmlformats.org/officeDocument/2006/relationships" id="257" r:id="R699cb49f9d764787"/>
    <p:sldId xmlns:r="http://schemas.openxmlformats.org/officeDocument/2006/relationships" id="258" r:id="Red64113b34e54e62"/>
    <p:sldId xmlns:r="http://schemas.openxmlformats.org/officeDocument/2006/relationships" id="259" r:id="R28680a8975d540e4"/>
    <p:sldId xmlns:r="http://schemas.openxmlformats.org/officeDocument/2006/relationships" id="260" r:id="R83ac25e232a545f3"/>
    <p:sldId xmlns:r="http://schemas.openxmlformats.org/officeDocument/2006/relationships" id="261" r:id="R633e39e87a4a4ecc"/>
    <p:sldId xmlns:r="http://schemas.openxmlformats.org/officeDocument/2006/relationships" id="262" r:id="R0692a39f9354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83f9370ea401a" /><Relationship Type="http://schemas.openxmlformats.org/officeDocument/2006/relationships/slide" Target="/ppt/slides/slide1.xml" Id="Ra21dea651e8747a4" /><Relationship Type="http://schemas.openxmlformats.org/officeDocument/2006/relationships/slide" Target="/ppt/slides/slide2.xml" Id="R699cb49f9d764787" /><Relationship Type="http://schemas.openxmlformats.org/officeDocument/2006/relationships/slide" Target="/ppt/slides/slide3.xml" Id="Red64113b34e54e62" /><Relationship Type="http://schemas.openxmlformats.org/officeDocument/2006/relationships/slide" Target="/ppt/slides/slide4.xml" Id="R28680a8975d540e4" /><Relationship Type="http://schemas.openxmlformats.org/officeDocument/2006/relationships/slide" Target="/ppt/slides/slide5.xml" Id="R83ac25e232a545f3" /><Relationship Type="http://schemas.openxmlformats.org/officeDocument/2006/relationships/slide" Target="/ppt/slides/slide6.xml" Id="R633e39e87a4a4ecc" /><Relationship Type="http://schemas.openxmlformats.org/officeDocument/2006/relationships/slide" Target="/ppt/slides/slide7.xml" Id="R0692a39f9354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6a1056e05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bffcc12a8421e" /><Relationship Type="http://schemas.openxmlformats.org/officeDocument/2006/relationships/theme" Target="/ppt/slideMasters/theme/theme1.xml" Id="R4406becd7dff43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2bffcc12a842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e86f73d134b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24f9d2eeb4a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ddf5d52a344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a4c3babe341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ccc7dcdeb44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b8bfb335e4a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23554fe25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EIENDOM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11 925 510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15 478 633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FREDAGSVIK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GJØVIK FREDAGSVIK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Narverødveien 47E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01 14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983 755 976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