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1bb9d67cc49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8390e1b344af5"/>
  </p:sldMasterIdLst>
  <p:sldIdLst>
    <p:sldId xmlns:r="http://schemas.openxmlformats.org/officeDocument/2006/relationships" id="256" r:id="R8786148158eb4807"/>
    <p:sldId xmlns:r="http://schemas.openxmlformats.org/officeDocument/2006/relationships" id="257" r:id="R9ee5d3a8049a4f57"/>
    <p:sldId xmlns:r="http://schemas.openxmlformats.org/officeDocument/2006/relationships" id="258" r:id="R8dafdbe7bc554000"/>
    <p:sldId xmlns:r="http://schemas.openxmlformats.org/officeDocument/2006/relationships" id="259" r:id="R9bd27f49300641e6"/>
    <p:sldId xmlns:r="http://schemas.openxmlformats.org/officeDocument/2006/relationships" id="260" r:id="R60002312feb54d1a"/>
    <p:sldId xmlns:r="http://schemas.openxmlformats.org/officeDocument/2006/relationships" id="261" r:id="Rfad6a12fa1e54abc"/>
    <p:sldId xmlns:r="http://schemas.openxmlformats.org/officeDocument/2006/relationships" id="262" r:id="Rd45ff8d3f008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8390e1b344af5" /><Relationship Type="http://schemas.openxmlformats.org/officeDocument/2006/relationships/slide" Target="/ppt/slides/slide1.xml" Id="R8786148158eb4807" /><Relationship Type="http://schemas.openxmlformats.org/officeDocument/2006/relationships/slide" Target="/ppt/slides/slide2.xml" Id="R9ee5d3a8049a4f57" /><Relationship Type="http://schemas.openxmlformats.org/officeDocument/2006/relationships/slide" Target="/ppt/slides/slide3.xml" Id="R8dafdbe7bc554000" /><Relationship Type="http://schemas.openxmlformats.org/officeDocument/2006/relationships/slide" Target="/ppt/slides/slide4.xml" Id="R9bd27f49300641e6" /><Relationship Type="http://schemas.openxmlformats.org/officeDocument/2006/relationships/slide" Target="/ppt/slides/slide5.xml" Id="R60002312feb54d1a" /><Relationship Type="http://schemas.openxmlformats.org/officeDocument/2006/relationships/slide" Target="/ppt/slides/slide6.xml" Id="Rfad6a12fa1e54abc" /><Relationship Type="http://schemas.openxmlformats.org/officeDocument/2006/relationships/slide" Target="/ppt/slides/slide7.xml" Id="Rd45ff8d3f008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22195f1aa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4d876bc2a4b91" /><Relationship Type="http://schemas.openxmlformats.org/officeDocument/2006/relationships/theme" Target="/ppt/slideMasters/theme/theme1.xml" Id="R784f4e95bc20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4d876bc2a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64f1d6bfe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ee9553ab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ce3372194e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e22a4db5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487e674a840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af582940f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e8dbce792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DRUCKEREI SERVICE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DRUCKEREI SERVICE NORDIC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6 683 707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GULBRANDSEN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GULBRANDSEN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Skipsbygger Jørgensens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83 66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983 742 173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