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e70c3292a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c8e6f8c2d4aa3"/>
  </p:sldMasterIdLst>
  <p:sldIdLst>
    <p:sldId xmlns:r="http://schemas.openxmlformats.org/officeDocument/2006/relationships" id="256" r:id="R072d417f8d184836"/>
    <p:sldId xmlns:r="http://schemas.openxmlformats.org/officeDocument/2006/relationships" id="257" r:id="R57eaeb61cfcd4198"/>
    <p:sldId xmlns:r="http://schemas.openxmlformats.org/officeDocument/2006/relationships" id="258" r:id="R81de1d4b46db4462"/>
    <p:sldId xmlns:r="http://schemas.openxmlformats.org/officeDocument/2006/relationships" id="259" r:id="R49ddf741f3ae42cb"/>
    <p:sldId xmlns:r="http://schemas.openxmlformats.org/officeDocument/2006/relationships" id="260" r:id="Rf59f66b119624e74"/>
    <p:sldId xmlns:r="http://schemas.openxmlformats.org/officeDocument/2006/relationships" id="261" r:id="R6625a3aa17994fbd"/>
    <p:sldId xmlns:r="http://schemas.openxmlformats.org/officeDocument/2006/relationships" id="262" r:id="R8acafab071d4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c8e6f8c2d4aa3" /><Relationship Type="http://schemas.openxmlformats.org/officeDocument/2006/relationships/slide" Target="/ppt/slides/slide1.xml" Id="R072d417f8d184836" /><Relationship Type="http://schemas.openxmlformats.org/officeDocument/2006/relationships/slide" Target="/ppt/slides/slide2.xml" Id="R57eaeb61cfcd4198" /><Relationship Type="http://schemas.openxmlformats.org/officeDocument/2006/relationships/slide" Target="/ppt/slides/slide3.xml" Id="R81de1d4b46db4462" /><Relationship Type="http://schemas.openxmlformats.org/officeDocument/2006/relationships/slide" Target="/ppt/slides/slide4.xml" Id="R49ddf741f3ae42cb" /><Relationship Type="http://schemas.openxmlformats.org/officeDocument/2006/relationships/slide" Target="/ppt/slides/slide5.xml" Id="Rf59f66b119624e74" /><Relationship Type="http://schemas.openxmlformats.org/officeDocument/2006/relationships/slide" Target="/ppt/slides/slide6.xml" Id="R6625a3aa17994fbd" /><Relationship Type="http://schemas.openxmlformats.org/officeDocument/2006/relationships/slide" Target="/ppt/slides/slide7.xml" Id="R8acafab071d4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e40bf982c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5c2ccf7f421b" /><Relationship Type="http://schemas.openxmlformats.org/officeDocument/2006/relationships/theme" Target="/ppt/slideMasters/theme/theme1.xml" Id="R82e786667592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f5c2ccf7f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4503bf5f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4684926d0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b772c207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ad018dd1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81264b92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28d307b05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ff939f76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GRINDALEN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66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amund@grindalen.no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