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90cd761ba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3cc76f8fd48a3"/>
  </p:sldMasterIdLst>
  <p:sldIdLst>
    <p:sldId xmlns:r="http://schemas.openxmlformats.org/officeDocument/2006/relationships" id="256" r:id="Rf001e75607f743da"/>
    <p:sldId xmlns:r="http://schemas.openxmlformats.org/officeDocument/2006/relationships" id="257" r:id="R2b67b121e56546c6"/>
    <p:sldId xmlns:r="http://schemas.openxmlformats.org/officeDocument/2006/relationships" id="258" r:id="R74ffab65d7954fab"/>
    <p:sldId xmlns:r="http://schemas.openxmlformats.org/officeDocument/2006/relationships" id="259" r:id="Rc652b6707478404a"/>
    <p:sldId xmlns:r="http://schemas.openxmlformats.org/officeDocument/2006/relationships" id="260" r:id="R527fe1fdd2eb4723"/>
    <p:sldId xmlns:r="http://schemas.openxmlformats.org/officeDocument/2006/relationships" id="261" r:id="R41ec037f318c4219"/>
    <p:sldId xmlns:r="http://schemas.openxmlformats.org/officeDocument/2006/relationships" id="262" r:id="R4a8b07d7b420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3cc76f8fd48a3" /><Relationship Type="http://schemas.openxmlformats.org/officeDocument/2006/relationships/slide" Target="/ppt/slides/slide1.xml" Id="Rf001e75607f743da" /><Relationship Type="http://schemas.openxmlformats.org/officeDocument/2006/relationships/slide" Target="/ppt/slides/slide2.xml" Id="R2b67b121e56546c6" /><Relationship Type="http://schemas.openxmlformats.org/officeDocument/2006/relationships/slide" Target="/ppt/slides/slide3.xml" Id="R74ffab65d7954fab" /><Relationship Type="http://schemas.openxmlformats.org/officeDocument/2006/relationships/slide" Target="/ppt/slides/slide4.xml" Id="Rc652b6707478404a" /><Relationship Type="http://schemas.openxmlformats.org/officeDocument/2006/relationships/slide" Target="/ppt/slides/slide5.xml" Id="R527fe1fdd2eb4723" /><Relationship Type="http://schemas.openxmlformats.org/officeDocument/2006/relationships/slide" Target="/ppt/slides/slide6.xml" Id="R41ec037f318c4219" /><Relationship Type="http://schemas.openxmlformats.org/officeDocument/2006/relationships/slide" Target="/ppt/slides/slide7.xml" Id="R4a8b07d7b420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87eb2ac92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56d2b4e64715" /><Relationship Type="http://schemas.openxmlformats.org/officeDocument/2006/relationships/theme" Target="/ppt/slideMasters/theme/theme1.xml" Id="R48a647dedb7f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a56d2b4e6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a064ebb9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db579e54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86f2e119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0cf47a20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77f5ad42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d1e0cba6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365dff7e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LVD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983 569 722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