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bec34afca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2caee094945d4"/>
  </p:sldMasterIdLst>
  <p:sldIdLst>
    <p:sldId xmlns:r="http://schemas.openxmlformats.org/officeDocument/2006/relationships" id="256" r:id="R549f4989c4404317"/>
    <p:sldId xmlns:r="http://schemas.openxmlformats.org/officeDocument/2006/relationships" id="257" r:id="Rb126e8b9127a453a"/>
    <p:sldId xmlns:r="http://schemas.openxmlformats.org/officeDocument/2006/relationships" id="258" r:id="R0b5905ecdd2a40bf"/>
    <p:sldId xmlns:r="http://schemas.openxmlformats.org/officeDocument/2006/relationships" id="259" r:id="R96c86a0c89794052"/>
    <p:sldId xmlns:r="http://schemas.openxmlformats.org/officeDocument/2006/relationships" id="260" r:id="R7789d4a49756488d"/>
    <p:sldId xmlns:r="http://schemas.openxmlformats.org/officeDocument/2006/relationships" id="261" r:id="R8b5038ad7927497e"/>
    <p:sldId xmlns:r="http://schemas.openxmlformats.org/officeDocument/2006/relationships" id="262" r:id="R1742f156a9ea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2caee094945d4" /><Relationship Type="http://schemas.openxmlformats.org/officeDocument/2006/relationships/slide" Target="/ppt/slides/slide1.xml" Id="R549f4989c4404317" /><Relationship Type="http://schemas.openxmlformats.org/officeDocument/2006/relationships/slide" Target="/ppt/slides/slide2.xml" Id="Rb126e8b9127a453a" /><Relationship Type="http://schemas.openxmlformats.org/officeDocument/2006/relationships/slide" Target="/ppt/slides/slide3.xml" Id="R0b5905ecdd2a40bf" /><Relationship Type="http://schemas.openxmlformats.org/officeDocument/2006/relationships/slide" Target="/ppt/slides/slide4.xml" Id="R96c86a0c89794052" /><Relationship Type="http://schemas.openxmlformats.org/officeDocument/2006/relationships/slide" Target="/ppt/slides/slide5.xml" Id="R7789d4a49756488d" /><Relationship Type="http://schemas.openxmlformats.org/officeDocument/2006/relationships/slide" Target="/ppt/slides/slide6.xml" Id="R8b5038ad7927497e" /><Relationship Type="http://schemas.openxmlformats.org/officeDocument/2006/relationships/slide" Target="/ppt/slides/slide7.xml" Id="R1742f156a9ea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af584dea6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05fd4f5e4a2d" /><Relationship Type="http://schemas.openxmlformats.org/officeDocument/2006/relationships/theme" Target="/ppt/slideMasters/theme/theme1.xml" Id="R2703dd1e033e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705fd4f5e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d626eadc9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9abf6faa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d416f016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b4bc1be8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232c7646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fa9023ac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3625b95cf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