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1ca33f834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fc31f86f14f5b"/>
  </p:sldMasterIdLst>
  <p:sldIdLst>
    <p:sldId xmlns:r="http://schemas.openxmlformats.org/officeDocument/2006/relationships" id="256" r:id="Rd8c14960f3a9434a"/>
    <p:sldId xmlns:r="http://schemas.openxmlformats.org/officeDocument/2006/relationships" id="257" r:id="R15c2d53eb06e4329"/>
    <p:sldId xmlns:r="http://schemas.openxmlformats.org/officeDocument/2006/relationships" id="258" r:id="R36292d29316c45aa"/>
    <p:sldId xmlns:r="http://schemas.openxmlformats.org/officeDocument/2006/relationships" id="259" r:id="Rc75303eaa4cc4840"/>
    <p:sldId xmlns:r="http://schemas.openxmlformats.org/officeDocument/2006/relationships" id="260" r:id="Rbf45981ff68f4840"/>
    <p:sldId xmlns:r="http://schemas.openxmlformats.org/officeDocument/2006/relationships" id="261" r:id="R5d5fbe959b4d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fc31f86f14f5b" /><Relationship Type="http://schemas.openxmlformats.org/officeDocument/2006/relationships/slide" Target="/ppt/slides/slide1.xml" Id="Rd8c14960f3a9434a" /><Relationship Type="http://schemas.openxmlformats.org/officeDocument/2006/relationships/slide" Target="/ppt/slides/slide2.xml" Id="R15c2d53eb06e4329" /><Relationship Type="http://schemas.openxmlformats.org/officeDocument/2006/relationships/slide" Target="/ppt/slides/slide3.xml" Id="R36292d29316c45aa" /><Relationship Type="http://schemas.openxmlformats.org/officeDocument/2006/relationships/slide" Target="/ppt/slides/slide4.xml" Id="Rc75303eaa4cc4840" /><Relationship Type="http://schemas.openxmlformats.org/officeDocument/2006/relationships/slide" Target="/ppt/slides/slide5.xml" Id="Rbf45981ff68f4840" /><Relationship Type="http://schemas.openxmlformats.org/officeDocument/2006/relationships/slide" Target="/ppt/slides/slide6.xml" Id="R5d5fbe959b4d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bdeaa5aaa4e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3107f9194baf" /><Relationship Type="http://schemas.openxmlformats.org/officeDocument/2006/relationships/theme" Target="/ppt/slideMasters/theme/theme1.xml" Id="Refab9e8a9d02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e3107f919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f3f01622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2d7b7d2b0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5ede2e12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6ac63b43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e4d2602ff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d2d4cd00e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