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7e100b42f848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fbe256b9254379"/>
  </p:sldMasterIdLst>
  <p:sldIdLst>
    <p:sldId xmlns:r="http://schemas.openxmlformats.org/officeDocument/2006/relationships" id="256" r:id="R8f2601bae19f4daf"/>
    <p:sldId xmlns:r="http://schemas.openxmlformats.org/officeDocument/2006/relationships" id="257" r:id="Rc0b336e08bea48f6"/>
    <p:sldId xmlns:r="http://schemas.openxmlformats.org/officeDocument/2006/relationships" id="258" r:id="R61d58bb7c185419e"/>
    <p:sldId xmlns:r="http://schemas.openxmlformats.org/officeDocument/2006/relationships" id="259" r:id="R63d402295cc94bb2"/>
    <p:sldId xmlns:r="http://schemas.openxmlformats.org/officeDocument/2006/relationships" id="260" r:id="R0dbe991849b64de6"/>
    <p:sldId xmlns:r="http://schemas.openxmlformats.org/officeDocument/2006/relationships" id="261" r:id="R2da71870cc0c40ed"/>
    <p:sldId xmlns:r="http://schemas.openxmlformats.org/officeDocument/2006/relationships" id="262" r:id="R04437aa145d348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fbe256b9254379" /><Relationship Type="http://schemas.openxmlformats.org/officeDocument/2006/relationships/slide" Target="/ppt/slides/slide1.xml" Id="R8f2601bae19f4daf" /><Relationship Type="http://schemas.openxmlformats.org/officeDocument/2006/relationships/slide" Target="/ppt/slides/slide2.xml" Id="Rc0b336e08bea48f6" /><Relationship Type="http://schemas.openxmlformats.org/officeDocument/2006/relationships/slide" Target="/ppt/slides/slide3.xml" Id="R61d58bb7c185419e" /><Relationship Type="http://schemas.openxmlformats.org/officeDocument/2006/relationships/slide" Target="/ppt/slides/slide4.xml" Id="R63d402295cc94bb2" /><Relationship Type="http://schemas.openxmlformats.org/officeDocument/2006/relationships/slide" Target="/ppt/slides/slide5.xml" Id="R0dbe991849b64de6" /><Relationship Type="http://schemas.openxmlformats.org/officeDocument/2006/relationships/slide" Target="/ppt/slides/slide6.xml" Id="R2da71870cc0c40ed" /><Relationship Type="http://schemas.openxmlformats.org/officeDocument/2006/relationships/slide" Target="/ppt/slides/slide7.xml" Id="R04437aa145d348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5d56a191f448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5be3531a64dd1" /><Relationship Type="http://schemas.openxmlformats.org/officeDocument/2006/relationships/theme" Target="/ppt/slideMasters/theme/theme1.xml" Id="R1c55a654f4f34a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e5be3531a64d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ec6d675dc49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ee1ee770b43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677b47b0246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f0559efd942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759a1caf84b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ba5eee74948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07121082047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1 326 900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−2 162 972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−9 674 615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133 575 627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182 040 337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KARIN BJELKE  –  88,5 %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KENNETH IVAR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KARIN BJELKE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KENNETH IVAR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983 539 033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