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455ca0d48444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697f40958c43b5"/>
  </p:sldMasterIdLst>
  <p:sldIdLst>
    <p:sldId xmlns:r="http://schemas.openxmlformats.org/officeDocument/2006/relationships" id="256" r:id="R1e1ebe618a474e55"/>
    <p:sldId xmlns:r="http://schemas.openxmlformats.org/officeDocument/2006/relationships" id="257" r:id="Reb31f82a03354106"/>
    <p:sldId xmlns:r="http://schemas.openxmlformats.org/officeDocument/2006/relationships" id="258" r:id="R738f930c2c1a4797"/>
    <p:sldId xmlns:r="http://schemas.openxmlformats.org/officeDocument/2006/relationships" id="259" r:id="Rdf198f7d1200450e"/>
    <p:sldId xmlns:r="http://schemas.openxmlformats.org/officeDocument/2006/relationships" id="260" r:id="R1d6cd3158d1641c2"/>
    <p:sldId xmlns:r="http://schemas.openxmlformats.org/officeDocument/2006/relationships" id="261" r:id="Rca784843e9874c6f"/>
    <p:sldId xmlns:r="http://schemas.openxmlformats.org/officeDocument/2006/relationships" id="262" r:id="Rc0c291c5ac8d4a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697f40958c43b5" /><Relationship Type="http://schemas.openxmlformats.org/officeDocument/2006/relationships/slide" Target="/ppt/slides/slide1.xml" Id="R1e1ebe618a474e55" /><Relationship Type="http://schemas.openxmlformats.org/officeDocument/2006/relationships/slide" Target="/ppt/slides/slide2.xml" Id="Reb31f82a03354106" /><Relationship Type="http://schemas.openxmlformats.org/officeDocument/2006/relationships/slide" Target="/ppt/slides/slide3.xml" Id="R738f930c2c1a4797" /><Relationship Type="http://schemas.openxmlformats.org/officeDocument/2006/relationships/slide" Target="/ppt/slides/slide4.xml" Id="Rdf198f7d1200450e" /><Relationship Type="http://schemas.openxmlformats.org/officeDocument/2006/relationships/slide" Target="/ppt/slides/slide5.xml" Id="R1d6cd3158d1641c2" /><Relationship Type="http://schemas.openxmlformats.org/officeDocument/2006/relationships/slide" Target="/ppt/slides/slide6.xml" Id="Rca784843e9874c6f" /><Relationship Type="http://schemas.openxmlformats.org/officeDocument/2006/relationships/slide" Target="/ppt/slides/slide7.xml" Id="Rc0c291c5ac8d4a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18c8afdbc84f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f138444be49f4" /><Relationship Type="http://schemas.openxmlformats.org/officeDocument/2006/relationships/theme" Target="/ppt/slideMasters/theme/theme1.xml" Id="Ra17c6303d2a24e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bf138444be49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f48599fb94f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18e2978974a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1d596ac1048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1625391ad43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7375d85cb4a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232df6e4849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81cc69da24c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REVISJONSSELSKAPET VARDER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VARDER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REVISJONSSELSKAPET VARDER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VARDER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VARDER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VARDER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37 821 009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4 952 991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3 986 476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2 129 010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14 076 120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VARDER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VAAK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VARDER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5. etasje, Henrik Ibsens gate 60A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95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revisjon@varder.no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www.varder.no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983 535 712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VARDER AS</a:t>
            </a:r>
          </a:p>
        </p:txBody>
      </p:sp>
    </p:spTree>
  </p:cSld>
  <p:clrMapOvr>
    <a:masterClrMapping xmlns:a="http://schemas.openxmlformats.org/drawingml/2006/main"/>
  </p:clrMapOvr>
</p:sld>
</file>