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56c522fb29a4c2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3d4918ca55a4ca0"/>
  </p:sldMasterIdLst>
  <p:sldIdLst>
    <p:sldId xmlns:r="http://schemas.openxmlformats.org/officeDocument/2006/relationships" id="256" r:id="Ra13aa7dd8cb84db5"/>
    <p:sldId xmlns:r="http://schemas.openxmlformats.org/officeDocument/2006/relationships" id="257" r:id="R192ce506b6d34af0"/>
    <p:sldId xmlns:r="http://schemas.openxmlformats.org/officeDocument/2006/relationships" id="258" r:id="R738463bf264042da"/>
    <p:sldId xmlns:r="http://schemas.openxmlformats.org/officeDocument/2006/relationships" id="259" r:id="R502ecb5c364e4c6d"/>
    <p:sldId xmlns:r="http://schemas.openxmlformats.org/officeDocument/2006/relationships" id="260" r:id="R7df07d0fc8884498"/>
    <p:sldId xmlns:r="http://schemas.openxmlformats.org/officeDocument/2006/relationships" id="261" r:id="R6e922c86617040c7"/>
    <p:sldId xmlns:r="http://schemas.openxmlformats.org/officeDocument/2006/relationships" id="262" r:id="Rff7a51bbfb0943c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d4918ca55a4ca0" /><Relationship Type="http://schemas.openxmlformats.org/officeDocument/2006/relationships/slide" Target="/ppt/slides/slide1.xml" Id="Ra13aa7dd8cb84db5" /><Relationship Type="http://schemas.openxmlformats.org/officeDocument/2006/relationships/slide" Target="/ppt/slides/slide2.xml" Id="R192ce506b6d34af0" /><Relationship Type="http://schemas.openxmlformats.org/officeDocument/2006/relationships/slide" Target="/ppt/slides/slide3.xml" Id="R738463bf264042da" /><Relationship Type="http://schemas.openxmlformats.org/officeDocument/2006/relationships/slide" Target="/ppt/slides/slide4.xml" Id="R502ecb5c364e4c6d" /><Relationship Type="http://schemas.openxmlformats.org/officeDocument/2006/relationships/slide" Target="/ppt/slides/slide5.xml" Id="R7df07d0fc8884498" /><Relationship Type="http://schemas.openxmlformats.org/officeDocument/2006/relationships/slide" Target="/ppt/slides/slide6.xml" Id="R6e922c86617040c7" /><Relationship Type="http://schemas.openxmlformats.org/officeDocument/2006/relationships/slide" Target="/ppt/slides/slide7.xml" Id="Rff7a51bbfb0943c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2eb152d7a045f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669e414f024e92" /><Relationship Type="http://schemas.openxmlformats.org/officeDocument/2006/relationships/theme" Target="/ppt/slideMasters/theme/theme1.xml" Id="R54c1f300b07d441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0669e414f024e9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2442b8ba614ab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e066de89b6444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1f10352d96478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ba1865701c44b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65dc77c006410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ad6c4c92dd4a9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0a30893ca94ba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ØYRA EIGEDOM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ØYRA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ØYRA EIGEDOM AS ble etablert [år] og holder til i Førde.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ØYRA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ØYRA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ØYRA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768 774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296 640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632 007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7 373 801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7 774 241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ØYRA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GRAVDAL  –  40,0 %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 GRAVDAL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MARTIN GRAVDAL  –  30,0 %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ØYRA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Holten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6814 Førde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983 502 989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ØYRA EIGEDOM AS</a:t>
            </a:r>
          </a:p>
        </p:txBody>
      </p:sp>
    </p:spTree>
  </p:cSld>
  <p:clrMapOvr>
    <a:masterClrMapping xmlns:a="http://schemas.openxmlformats.org/drawingml/2006/main"/>
  </p:clrMapOvr>
</p:sld>
</file>