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ce0535c907c488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eb533e234f148ab"/>
  </p:sldMasterIdLst>
  <p:sldIdLst>
    <p:sldId xmlns:r="http://schemas.openxmlformats.org/officeDocument/2006/relationships" id="256" r:id="Rbf0a999f29044185"/>
    <p:sldId xmlns:r="http://schemas.openxmlformats.org/officeDocument/2006/relationships" id="257" r:id="R11e555b9bd9c4f18"/>
    <p:sldId xmlns:r="http://schemas.openxmlformats.org/officeDocument/2006/relationships" id="258" r:id="R3dcc7f8d19544bc6"/>
    <p:sldId xmlns:r="http://schemas.openxmlformats.org/officeDocument/2006/relationships" id="259" r:id="Rd42518db5d5448ca"/>
    <p:sldId xmlns:r="http://schemas.openxmlformats.org/officeDocument/2006/relationships" id="260" r:id="R45ebaf71298347e9"/>
    <p:sldId xmlns:r="http://schemas.openxmlformats.org/officeDocument/2006/relationships" id="261" r:id="Rb89247ad0c6844f5"/>
    <p:sldId xmlns:r="http://schemas.openxmlformats.org/officeDocument/2006/relationships" id="262" r:id="R19c9af9a0d294ca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b533e234f148ab" /><Relationship Type="http://schemas.openxmlformats.org/officeDocument/2006/relationships/slide" Target="/ppt/slides/slide1.xml" Id="Rbf0a999f29044185" /><Relationship Type="http://schemas.openxmlformats.org/officeDocument/2006/relationships/slide" Target="/ppt/slides/slide2.xml" Id="R11e555b9bd9c4f18" /><Relationship Type="http://schemas.openxmlformats.org/officeDocument/2006/relationships/slide" Target="/ppt/slides/slide3.xml" Id="R3dcc7f8d19544bc6" /><Relationship Type="http://schemas.openxmlformats.org/officeDocument/2006/relationships/slide" Target="/ppt/slides/slide4.xml" Id="Rd42518db5d5448ca" /><Relationship Type="http://schemas.openxmlformats.org/officeDocument/2006/relationships/slide" Target="/ppt/slides/slide5.xml" Id="R45ebaf71298347e9" /><Relationship Type="http://schemas.openxmlformats.org/officeDocument/2006/relationships/slide" Target="/ppt/slides/slide6.xml" Id="Rb89247ad0c6844f5" /><Relationship Type="http://schemas.openxmlformats.org/officeDocument/2006/relationships/slide" Target="/ppt/slides/slide7.xml" Id="R19c9af9a0d294ca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004d3ed40f246f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672e20f6414f29" /><Relationship Type="http://schemas.openxmlformats.org/officeDocument/2006/relationships/theme" Target="/ppt/slideMasters/theme/theme1.xml" Id="R1a0774679cc04f5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2672e20f6414f2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514323d5dd476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ba7f3a46374f6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89ef19b18a460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158a8c5b6b4ad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816bc25e1a4c3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05254964174d0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93af73c34049b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SODVIN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SODVIN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SODVIN AS ble etablert [år] og holder til i Kyrksæterøra.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SODVIN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SODVIN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SODVIN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111 130 001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6 864 944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4 720 227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87 456 299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117 831 790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SODVIN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SODVIN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SODVIN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Trondheimsveien 7C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7200 Kyrksæterøra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72 45 01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post@sodvin.no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www.sodvin.no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983 474 594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SODVIN AS</a:t>
            </a:r>
          </a:p>
        </p:txBody>
      </p:sp>
    </p:spTree>
  </p:cSld>
  <p:clrMapOvr>
    <a:masterClrMapping xmlns:a="http://schemas.openxmlformats.org/drawingml/2006/main"/>
  </p:clrMapOvr>
</p:sld>
</file>