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1ca55c1e644f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89085c30f4aa3"/>
  </p:sldMasterIdLst>
  <p:sldIdLst>
    <p:sldId xmlns:r="http://schemas.openxmlformats.org/officeDocument/2006/relationships" id="256" r:id="Rb2ad88c50692401b"/>
    <p:sldId xmlns:r="http://schemas.openxmlformats.org/officeDocument/2006/relationships" id="257" r:id="R4b744d38ca7e4e56"/>
    <p:sldId xmlns:r="http://schemas.openxmlformats.org/officeDocument/2006/relationships" id="258" r:id="R5236b96049974dcc"/>
    <p:sldId xmlns:r="http://schemas.openxmlformats.org/officeDocument/2006/relationships" id="259" r:id="R34b4009404b64280"/>
    <p:sldId xmlns:r="http://schemas.openxmlformats.org/officeDocument/2006/relationships" id="260" r:id="Rdb5d01b87a3643db"/>
    <p:sldId xmlns:r="http://schemas.openxmlformats.org/officeDocument/2006/relationships" id="261" r:id="R7f799750b3194330"/>
    <p:sldId xmlns:r="http://schemas.openxmlformats.org/officeDocument/2006/relationships" id="262" r:id="R4179ff2d8224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89085c30f4aa3" /><Relationship Type="http://schemas.openxmlformats.org/officeDocument/2006/relationships/slide" Target="/ppt/slides/slide1.xml" Id="Rb2ad88c50692401b" /><Relationship Type="http://schemas.openxmlformats.org/officeDocument/2006/relationships/slide" Target="/ppt/slides/slide2.xml" Id="R4b744d38ca7e4e56" /><Relationship Type="http://schemas.openxmlformats.org/officeDocument/2006/relationships/slide" Target="/ppt/slides/slide3.xml" Id="R5236b96049974dcc" /><Relationship Type="http://schemas.openxmlformats.org/officeDocument/2006/relationships/slide" Target="/ppt/slides/slide4.xml" Id="R34b4009404b64280" /><Relationship Type="http://schemas.openxmlformats.org/officeDocument/2006/relationships/slide" Target="/ppt/slides/slide5.xml" Id="Rdb5d01b87a3643db" /><Relationship Type="http://schemas.openxmlformats.org/officeDocument/2006/relationships/slide" Target="/ppt/slides/slide6.xml" Id="R7f799750b3194330" /><Relationship Type="http://schemas.openxmlformats.org/officeDocument/2006/relationships/slide" Target="/ppt/slides/slide7.xml" Id="R4179ff2d8224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3a1bb18b34c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ee34996f649d0" /><Relationship Type="http://schemas.openxmlformats.org/officeDocument/2006/relationships/theme" Target="/ppt/slideMasters/theme/theme1.xml" Id="R585e01104f4b4d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fee34996f649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bdf41b1c8947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511e410ba46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dfcb65a14e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113178e5a41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f5ec2d66c42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a5a1cf074b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b50e2df9145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LØVDAL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LØVDAL EIENDOM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2 807 755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18 586 805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19 645 565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INGVALD LØVDAL  –  17,2 %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LØVDAL LEKVE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LØVDAL  –  16,6 %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LØVDAL  –  16,6 %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Thorstein Stenbeks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3610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983 432 557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LØVDAL EIENDOM AS</a:t>
            </a:r>
          </a:p>
        </p:txBody>
      </p:sp>
    </p:spTree>
  </p:cSld>
  <p:clrMapOvr>
    <a:masterClrMapping xmlns:a="http://schemas.openxmlformats.org/drawingml/2006/main"/>
  </p:clrMapOvr>
</p:sld>
</file>